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Montserrat"/>
      <p:bold r:id="rId27"/>
      <p:boldItalic r:id="rId28"/>
    </p:embeddedFont>
    <p:embeddedFont>
      <p:font typeface="Lato Light"/>
      <p:regular r:id="rId29"/>
      <p:bold r:id="rId30"/>
      <p:italic r:id="rId31"/>
      <p:boldItalic r:id="rId32"/>
    </p:embeddedFont>
    <p:embeddedFont>
      <p:font typeface="Poppins Ligh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ato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LatoLight-italic.fntdata"/><Relationship Id="rId30" Type="http://schemas.openxmlformats.org/officeDocument/2006/relationships/font" Target="fonts/LatoLight-bold.fntdata"/><Relationship Id="rId11" Type="http://schemas.openxmlformats.org/officeDocument/2006/relationships/slide" Target="slides/slide7.xml"/><Relationship Id="rId33" Type="http://schemas.openxmlformats.org/officeDocument/2006/relationships/font" Target="fonts/PoppinsLight-regular.fntdata"/><Relationship Id="rId10" Type="http://schemas.openxmlformats.org/officeDocument/2006/relationships/slide" Target="slides/slide6.xml"/><Relationship Id="rId32" Type="http://schemas.openxmlformats.org/officeDocument/2006/relationships/font" Target="fonts/LatoLight-boldItalic.fntdata"/><Relationship Id="rId13" Type="http://schemas.openxmlformats.org/officeDocument/2006/relationships/slide" Target="slides/slide9.xml"/><Relationship Id="rId35" Type="http://schemas.openxmlformats.org/officeDocument/2006/relationships/font" Target="fonts/PoppinsLight-italic.fntdata"/><Relationship Id="rId12" Type="http://schemas.openxmlformats.org/officeDocument/2006/relationships/slide" Target="slides/slide8.xml"/><Relationship Id="rId34" Type="http://schemas.openxmlformats.org/officeDocument/2006/relationships/font" Target="fonts/PoppinsLight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PoppinsLight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oboto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25"/>
          <p:cNvSpPr/>
          <p:nvPr>
            <p:ph idx="2" type="sldImg"/>
          </p:nvPr>
        </p:nvSpPr>
        <p:spPr>
          <a:xfrm>
            <a:off x="692150" y="1143000"/>
            <a:ext cx="5457825" cy="3070225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685800" y="4400550"/>
            <a:ext cx="5470525" cy="35845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-16992600" y="-11796713"/>
            <a:ext cx="22159800" cy="12465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57900" cy="40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Shape 150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-16992600" y="-11796713"/>
            <a:ext cx="22159913" cy="1246505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57825" cy="4086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atercolor Splatters">
  <p:cSld name="Watercolor Splatter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hape 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076865">
            <a:off x="-926915" y="4060604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076865">
            <a:off x="4821489" y="4153816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076865">
            <a:off x="6741838" y="4253776"/>
            <a:ext cx="4040894" cy="35215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Shape 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-3076865">
            <a:off x="1848399" y="3877143"/>
            <a:ext cx="4040894" cy="3521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_General Slide">
  <p:cSld name="4_General Slid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_General Slide">
  <p:cSld name="5_General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Shape 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465095" y="-3867182"/>
            <a:ext cx="15905748" cy="11612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CACACA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Relationship Id="rId4" Type="http://schemas.openxmlformats.org/officeDocument/2006/relationships/image" Target="../media/image5.jp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5.png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8.png"/><Relationship Id="rId5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8.png"/><Relationship Id="rId5" Type="http://schemas.openxmlformats.org/officeDocument/2006/relationships/image" Target="../media/image16.png"/><Relationship Id="rId6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3.png"/><Relationship Id="rId5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hape 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5400000">
            <a:off x="2756392" y="83811"/>
            <a:ext cx="3212862" cy="477267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/>
          <p:nvPr/>
        </p:nvSpPr>
        <p:spPr>
          <a:xfrm>
            <a:off x="3516232" y="2799219"/>
            <a:ext cx="2111536" cy="29939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3516231" y="2809314"/>
            <a:ext cx="2111400" cy="2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3573168" y="2808987"/>
            <a:ext cx="1997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are we missing here?</a:t>
            </a:r>
            <a:endParaRPr/>
          </a:p>
        </p:txBody>
      </p:sp>
      <p:sp>
        <p:nvSpPr>
          <p:cNvPr id="32" name="Shape 32"/>
          <p:cNvSpPr txBox="1"/>
          <p:nvPr/>
        </p:nvSpPr>
        <p:spPr>
          <a:xfrm>
            <a:off x="1859675" y="1794813"/>
            <a:ext cx="5729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5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KITCHEN</a:t>
            </a:r>
            <a:endParaRPr/>
          </a:p>
        </p:txBody>
      </p:sp>
      <p:sp>
        <p:nvSpPr>
          <p:cNvPr id="33" name="Shape 33"/>
          <p:cNvSpPr txBox="1"/>
          <p:nvPr/>
        </p:nvSpPr>
        <p:spPr>
          <a:xfrm>
            <a:off x="1707225" y="2387713"/>
            <a:ext cx="57294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consumption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730064" y="683016"/>
            <a:ext cx="58782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761219">
            <a:off x="5629672" y="-1729440"/>
            <a:ext cx="9144000" cy="6572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52400" y="1394358"/>
            <a:ext cx="3596741" cy="3596741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 rot="-308172">
            <a:off x="457770" y="806986"/>
            <a:ext cx="1068992" cy="981019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 rot="1093852">
            <a:off x="579450" y="1034702"/>
            <a:ext cx="825644" cy="525859"/>
          </a:xfrm>
          <a:custGeom>
            <a:pathLst>
              <a:path extrusionOk="0" h="120000" w="120000">
                <a:moveTo>
                  <a:pt x="114544" y="92255"/>
                </a:moveTo>
                <a:lnTo>
                  <a:pt x="92727" y="78544"/>
                </a:lnTo>
                <a:lnTo>
                  <a:pt x="92727" y="41455"/>
                </a:lnTo>
                <a:lnTo>
                  <a:pt x="114544" y="27744"/>
                </a:lnTo>
                <a:cubicBezTo>
                  <a:pt x="114544" y="27744"/>
                  <a:pt x="114544" y="92255"/>
                  <a:pt x="114544" y="92255"/>
                </a:cubicBezTo>
                <a:close/>
                <a:moveTo>
                  <a:pt x="117272" y="17144"/>
                </a:moveTo>
                <a:cubicBezTo>
                  <a:pt x="116833" y="17144"/>
                  <a:pt x="116433" y="17344"/>
                  <a:pt x="116066" y="17633"/>
                </a:cubicBezTo>
                <a:lnTo>
                  <a:pt x="116055" y="17594"/>
                </a:lnTo>
                <a:lnTo>
                  <a:pt x="88988" y="34605"/>
                </a:lnTo>
                <a:cubicBezTo>
                  <a:pt x="88961" y="34627"/>
                  <a:pt x="88933" y="34638"/>
                  <a:pt x="88905" y="34661"/>
                </a:cubicBezTo>
                <a:lnTo>
                  <a:pt x="88777" y="34733"/>
                </a:lnTo>
                <a:lnTo>
                  <a:pt x="88794" y="34777"/>
                </a:lnTo>
                <a:cubicBezTo>
                  <a:pt x="87900" y="35483"/>
                  <a:pt x="87272" y="36894"/>
                  <a:pt x="87272" y="38572"/>
                </a:cubicBezTo>
                <a:lnTo>
                  <a:pt x="87272" y="81427"/>
                </a:lnTo>
                <a:cubicBezTo>
                  <a:pt x="87272" y="83105"/>
                  <a:pt x="87900" y="84516"/>
                  <a:pt x="88794" y="85222"/>
                </a:cubicBezTo>
                <a:lnTo>
                  <a:pt x="88777" y="85261"/>
                </a:lnTo>
                <a:lnTo>
                  <a:pt x="88900" y="85333"/>
                </a:lnTo>
                <a:cubicBezTo>
                  <a:pt x="88933" y="85361"/>
                  <a:pt x="88961" y="85377"/>
                  <a:pt x="88988" y="85394"/>
                </a:cubicBezTo>
                <a:lnTo>
                  <a:pt x="116055" y="102405"/>
                </a:lnTo>
                <a:lnTo>
                  <a:pt x="116066" y="102366"/>
                </a:lnTo>
                <a:cubicBezTo>
                  <a:pt x="116433" y="102655"/>
                  <a:pt x="116833" y="102855"/>
                  <a:pt x="117272" y="102855"/>
                </a:cubicBezTo>
                <a:cubicBezTo>
                  <a:pt x="118777" y="102855"/>
                  <a:pt x="120000" y="100938"/>
                  <a:pt x="120000" y="98572"/>
                </a:cubicBezTo>
                <a:lnTo>
                  <a:pt x="120000" y="21427"/>
                </a:lnTo>
                <a:cubicBezTo>
                  <a:pt x="120000" y="19061"/>
                  <a:pt x="118777" y="17144"/>
                  <a:pt x="117272" y="17144"/>
                </a:cubicBezTo>
                <a:moveTo>
                  <a:pt x="76361" y="102855"/>
                </a:moveTo>
                <a:cubicBezTo>
                  <a:pt x="76361" y="107594"/>
                  <a:pt x="73922" y="111427"/>
                  <a:pt x="70911" y="111427"/>
                </a:cubicBezTo>
                <a:lnTo>
                  <a:pt x="10911" y="111427"/>
                </a:lnTo>
                <a:cubicBezTo>
                  <a:pt x="7900" y="111427"/>
                  <a:pt x="5455" y="107594"/>
                  <a:pt x="5455" y="102855"/>
                </a:cubicBezTo>
                <a:lnTo>
                  <a:pt x="5455" y="17144"/>
                </a:lnTo>
                <a:cubicBezTo>
                  <a:pt x="5455" y="12405"/>
                  <a:pt x="7900" y="8572"/>
                  <a:pt x="10911" y="8572"/>
                </a:cubicBezTo>
                <a:lnTo>
                  <a:pt x="70911" y="8572"/>
                </a:lnTo>
                <a:cubicBezTo>
                  <a:pt x="73922" y="8572"/>
                  <a:pt x="76361" y="12405"/>
                  <a:pt x="76361" y="17144"/>
                </a:cubicBezTo>
                <a:cubicBezTo>
                  <a:pt x="76361" y="17144"/>
                  <a:pt x="76361" y="102855"/>
                  <a:pt x="76361" y="102855"/>
                </a:cubicBezTo>
                <a:close/>
                <a:moveTo>
                  <a:pt x="70911" y="0"/>
                </a:moveTo>
                <a:lnTo>
                  <a:pt x="10911" y="0"/>
                </a:lnTo>
                <a:cubicBezTo>
                  <a:pt x="4883" y="0"/>
                  <a:pt x="0" y="7677"/>
                  <a:pt x="0" y="17144"/>
                </a:cubicBezTo>
                <a:lnTo>
                  <a:pt x="0" y="102855"/>
                </a:lnTo>
                <a:cubicBezTo>
                  <a:pt x="0" y="112327"/>
                  <a:pt x="4883" y="120000"/>
                  <a:pt x="10911" y="120000"/>
                </a:cubicBezTo>
                <a:lnTo>
                  <a:pt x="70911" y="120000"/>
                </a:lnTo>
                <a:cubicBezTo>
                  <a:pt x="76933" y="120000"/>
                  <a:pt x="81816" y="112327"/>
                  <a:pt x="81816" y="102855"/>
                </a:cubicBezTo>
                <a:lnTo>
                  <a:pt x="81816" y="17144"/>
                </a:lnTo>
                <a:cubicBezTo>
                  <a:pt x="81816" y="7677"/>
                  <a:pt x="76933" y="0"/>
                  <a:pt x="70911" y="0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32" name="Shape 132"/>
          <p:cNvCxnSpPr>
            <a:stCxn id="130" idx="6"/>
            <a:endCxn id="133" idx="0"/>
          </p:cNvCxnSpPr>
          <p:nvPr/>
        </p:nvCxnSpPr>
        <p:spPr>
          <a:xfrm>
            <a:off x="1524616" y="1249646"/>
            <a:ext cx="3679800" cy="2523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Shape 134"/>
          <p:cNvCxnSpPr>
            <a:stCxn id="130" idx="5"/>
          </p:cNvCxnSpPr>
          <p:nvPr/>
        </p:nvCxnSpPr>
        <p:spPr>
          <a:xfrm>
            <a:off x="1399665" y="1609117"/>
            <a:ext cx="2879100" cy="2013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0725" y="1501925"/>
            <a:ext cx="2607660" cy="359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/>
        </p:nvSpPr>
        <p:spPr>
          <a:xfrm>
            <a:off x="730064" y="683016"/>
            <a:ext cx="58782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761219">
            <a:off x="5629672" y="-1729441"/>
            <a:ext cx="9144001" cy="657275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/>
        </p:nvSpPr>
        <p:spPr>
          <a:xfrm>
            <a:off x="-1018425" y="1896925"/>
            <a:ext cx="59253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Shape 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8525" y="761100"/>
            <a:ext cx="4106426" cy="4102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/>
          <p:nvPr/>
        </p:nvSpPr>
        <p:spPr>
          <a:xfrm rot="-307979">
            <a:off x="3662144" y="2488765"/>
            <a:ext cx="962359" cy="883132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3899563" y="2719736"/>
            <a:ext cx="487500" cy="421200"/>
          </a:xfrm>
          <a:custGeom>
            <a:pathLst>
              <a:path extrusionOk="0" h="120000" w="120000">
                <a:moveTo>
                  <a:pt x="60000" y="88083"/>
                </a:moveTo>
                <a:lnTo>
                  <a:pt x="9072" y="60000"/>
                </a:lnTo>
                <a:lnTo>
                  <a:pt x="25638" y="50866"/>
                </a:lnTo>
                <a:lnTo>
                  <a:pt x="58827" y="69166"/>
                </a:lnTo>
                <a:lnTo>
                  <a:pt x="58838" y="69144"/>
                </a:lnTo>
                <a:cubicBezTo>
                  <a:pt x="59188" y="69344"/>
                  <a:pt x="59577" y="69472"/>
                  <a:pt x="60000" y="69472"/>
                </a:cubicBezTo>
                <a:cubicBezTo>
                  <a:pt x="60422" y="69472"/>
                  <a:pt x="60811" y="69344"/>
                  <a:pt x="61161" y="69144"/>
                </a:cubicBezTo>
                <a:lnTo>
                  <a:pt x="61172" y="69166"/>
                </a:lnTo>
                <a:lnTo>
                  <a:pt x="94361" y="50866"/>
                </a:lnTo>
                <a:lnTo>
                  <a:pt x="110927" y="60000"/>
                </a:lnTo>
                <a:cubicBezTo>
                  <a:pt x="110927" y="60000"/>
                  <a:pt x="60000" y="88083"/>
                  <a:pt x="60000" y="88083"/>
                </a:cubicBezTo>
                <a:close/>
                <a:moveTo>
                  <a:pt x="110927" y="85261"/>
                </a:moveTo>
                <a:lnTo>
                  <a:pt x="60000" y="113344"/>
                </a:lnTo>
                <a:lnTo>
                  <a:pt x="9072" y="85261"/>
                </a:lnTo>
                <a:lnTo>
                  <a:pt x="25638" y="76127"/>
                </a:lnTo>
                <a:lnTo>
                  <a:pt x="58827" y="94427"/>
                </a:lnTo>
                <a:lnTo>
                  <a:pt x="58838" y="94411"/>
                </a:lnTo>
                <a:cubicBezTo>
                  <a:pt x="59188" y="94605"/>
                  <a:pt x="59577" y="94738"/>
                  <a:pt x="60000" y="94738"/>
                </a:cubicBezTo>
                <a:cubicBezTo>
                  <a:pt x="60422" y="94738"/>
                  <a:pt x="60811" y="94605"/>
                  <a:pt x="61161" y="94411"/>
                </a:cubicBezTo>
                <a:lnTo>
                  <a:pt x="61172" y="94427"/>
                </a:lnTo>
                <a:lnTo>
                  <a:pt x="94361" y="76127"/>
                </a:lnTo>
                <a:cubicBezTo>
                  <a:pt x="94361" y="76127"/>
                  <a:pt x="110927" y="85261"/>
                  <a:pt x="110927" y="85261"/>
                </a:cubicBezTo>
                <a:close/>
                <a:moveTo>
                  <a:pt x="9072" y="34738"/>
                </a:moveTo>
                <a:lnTo>
                  <a:pt x="60000" y="6655"/>
                </a:lnTo>
                <a:lnTo>
                  <a:pt x="110927" y="34738"/>
                </a:lnTo>
                <a:lnTo>
                  <a:pt x="60000" y="62816"/>
                </a:lnTo>
                <a:cubicBezTo>
                  <a:pt x="60000" y="62816"/>
                  <a:pt x="9072" y="34738"/>
                  <a:pt x="9072" y="34738"/>
                </a:cubicBezTo>
                <a:close/>
                <a:moveTo>
                  <a:pt x="120000" y="60000"/>
                </a:moveTo>
                <a:cubicBezTo>
                  <a:pt x="120000" y="58744"/>
                  <a:pt x="119355" y="57683"/>
                  <a:pt x="118438" y="57166"/>
                </a:cubicBezTo>
                <a:lnTo>
                  <a:pt x="118444" y="57150"/>
                </a:lnTo>
                <a:lnTo>
                  <a:pt x="100705" y="47366"/>
                </a:lnTo>
                <a:lnTo>
                  <a:pt x="118444" y="37588"/>
                </a:lnTo>
                <a:lnTo>
                  <a:pt x="118438" y="37566"/>
                </a:lnTo>
                <a:cubicBezTo>
                  <a:pt x="119355" y="37061"/>
                  <a:pt x="120000" y="35994"/>
                  <a:pt x="120000" y="34738"/>
                </a:cubicBezTo>
                <a:cubicBezTo>
                  <a:pt x="120000" y="33483"/>
                  <a:pt x="119355" y="32416"/>
                  <a:pt x="118438" y="31905"/>
                </a:cubicBezTo>
                <a:lnTo>
                  <a:pt x="118444" y="31888"/>
                </a:lnTo>
                <a:lnTo>
                  <a:pt x="61172" y="311"/>
                </a:lnTo>
                <a:lnTo>
                  <a:pt x="61161" y="327"/>
                </a:lnTo>
                <a:cubicBezTo>
                  <a:pt x="60811" y="127"/>
                  <a:pt x="60422" y="0"/>
                  <a:pt x="60000" y="0"/>
                </a:cubicBezTo>
                <a:cubicBezTo>
                  <a:pt x="59577" y="0"/>
                  <a:pt x="59188" y="127"/>
                  <a:pt x="58838" y="327"/>
                </a:cubicBezTo>
                <a:lnTo>
                  <a:pt x="58827" y="311"/>
                </a:lnTo>
                <a:lnTo>
                  <a:pt x="1555" y="31888"/>
                </a:lnTo>
                <a:lnTo>
                  <a:pt x="1561" y="31905"/>
                </a:lnTo>
                <a:cubicBezTo>
                  <a:pt x="644" y="32416"/>
                  <a:pt x="0" y="33483"/>
                  <a:pt x="0" y="34738"/>
                </a:cubicBezTo>
                <a:cubicBezTo>
                  <a:pt x="0" y="35994"/>
                  <a:pt x="644" y="37061"/>
                  <a:pt x="1561" y="37566"/>
                </a:cubicBezTo>
                <a:lnTo>
                  <a:pt x="1555" y="37588"/>
                </a:lnTo>
                <a:lnTo>
                  <a:pt x="19294" y="47366"/>
                </a:lnTo>
                <a:lnTo>
                  <a:pt x="1555" y="57150"/>
                </a:lnTo>
                <a:lnTo>
                  <a:pt x="1561" y="57166"/>
                </a:lnTo>
                <a:cubicBezTo>
                  <a:pt x="644" y="57683"/>
                  <a:pt x="0" y="58744"/>
                  <a:pt x="0" y="60000"/>
                </a:cubicBezTo>
                <a:cubicBezTo>
                  <a:pt x="0" y="61255"/>
                  <a:pt x="644" y="62322"/>
                  <a:pt x="1561" y="62833"/>
                </a:cubicBezTo>
                <a:lnTo>
                  <a:pt x="1555" y="62850"/>
                </a:lnTo>
                <a:lnTo>
                  <a:pt x="19294" y="72633"/>
                </a:lnTo>
                <a:lnTo>
                  <a:pt x="1555" y="82411"/>
                </a:lnTo>
                <a:lnTo>
                  <a:pt x="1561" y="82433"/>
                </a:lnTo>
                <a:cubicBezTo>
                  <a:pt x="644" y="82944"/>
                  <a:pt x="0" y="84005"/>
                  <a:pt x="0" y="85261"/>
                </a:cubicBezTo>
                <a:cubicBezTo>
                  <a:pt x="0" y="86522"/>
                  <a:pt x="644" y="87583"/>
                  <a:pt x="1561" y="88094"/>
                </a:cubicBezTo>
                <a:lnTo>
                  <a:pt x="1555" y="88111"/>
                </a:lnTo>
                <a:lnTo>
                  <a:pt x="58827" y="119688"/>
                </a:lnTo>
                <a:lnTo>
                  <a:pt x="58838" y="119672"/>
                </a:lnTo>
                <a:cubicBezTo>
                  <a:pt x="59188" y="119872"/>
                  <a:pt x="59577" y="120000"/>
                  <a:pt x="60000" y="120000"/>
                </a:cubicBezTo>
                <a:cubicBezTo>
                  <a:pt x="60422" y="120000"/>
                  <a:pt x="60811" y="119872"/>
                  <a:pt x="61161" y="119672"/>
                </a:cubicBezTo>
                <a:lnTo>
                  <a:pt x="61172" y="119688"/>
                </a:lnTo>
                <a:lnTo>
                  <a:pt x="118444" y="88111"/>
                </a:lnTo>
                <a:lnTo>
                  <a:pt x="118438" y="88094"/>
                </a:lnTo>
                <a:cubicBezTo>
                  <a:pt x="119355" y="87583"/>
                  <a:pt x="120000" y="86522"/>
                  <a:pt x="120000" y="85261"/>
                </a:cubicBezTo>
                <a:cubicBezTo>
                  <a:pt x="120000" y="84005"/>
                  <a:pt x="119355" y="82944"/>
                  <a:pt x="118438" y="82433"/>
                </a:cubicBezTo>
                <a:lnTo>
                  <a:pt x="118444" y="82411"/>
                </a:lnTo>
                <a:lnTo>
                  <a:pt x="100705" y="72633"/>
                </a:lnTo>
                <a:lnTo>
                  <a:pt x="118444" y="62850"/>
                </a:lnTo>
                <a:lnTo>
                  <a:pt x="118438" y="62833"/>
                </a:lnTo>
                <a:cubicBezTo>
                  <a:pt x="119355" y="62322"/>
                  <a:pt x="120000" y="61255"/>
                  <a:pt x="120000" y="60000"/>
                </a:cubicBez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5" name="Shape 145"/>
          <p:cNvCxnSpPr>
            <a:stCxn id="143" idx="7"/>
          </p:cNvCxnSpPr>
          <p:nvPr/>
        </p:nvCxnSpPr>
        <p:spPr>
          <a:xfrm>
            <a:off x="4454310" y="2588905"/>
            <a:ext cx="2263200" cy="0"/>
          </a:xfrm>
          <a:prstGeom prst="straightConnector1">
            <a:avLst/>
          </a:prstGeom>
          <a:noFill/>
          <a:ln cap="flat" cmpd="sng" w="28575">
            <a:solidFill>
              <a:srgbClr val="A4C2F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6" name="Shape 146"/>
          <p:cNvSpPr txBox="1"/>
          <p:nvPr/>
        </p:nvSpPr>
        <p:spPr>
          <a:xfrm>
            <a:off x="6316975" y="2271450"/>
            <a:ext cx="11625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0FF00"/>
                </a:solidFill>
              </a:rPr>
              <a:t>ON</a:t>
            </a:r>
            <a:endParaRPr b="1">
              <a:solidFill>
                <a:srgbClr val="00FF00"/>
              </a:solidFill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6240775" y="2537000"/>
            <a:ext cx="11625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FF0000"/>
                </a:solidFill>
              </a:rPr>
              <a:t>OFF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Shape 1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7594564">
            <a:off x="630554" y="891891"/>
            <a:ext cx="4070934" cy="40709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Phone6_mockup_front_white.png" id="153" name="Shape 1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61747" y="420765"/>
            <a:ext cx="2662154" cy="4164098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/>
        </p:nvSpPr>
        <p:spPr>
          <a:xfrm>
            <a:off x="1712528" y="2378175"/>
            <a:ext cx="2013600" cy="11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1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IFTTT</a:t>
            </a:r>
            <a:endParaRPr sz="4800"/>
          </a:p>
        </p:txBody>
      </p:sp>
      <p:sp>
        <p:nvSpPr>
          <p:cNvPr id="155" name="Shape 155"/>
          <p:cNvSpPr txBox="1"/>
          <p:nvPr/>
        </p:nvSpPr>
        <p:spPr>
          <a:xfrm>
            <a:off x="1493529" y="3152536"/>
            <a:ext cx="2574300" cy="9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applet</a:t>
            </a:r>
            <a:endParaRPr sz="1125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56" name="Shape 15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65348" y="1060125"/>
            <a:ext cx="1636663" cy="288537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6241225" y="1355775"/>
            <a:ext cx="703200" cy="22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/>
              <a:t>!</a:t>
            </a:r>
            <a:endParaRPr sz="14000"/>
          </a:p>
        </p:txBody>
      </p:sp>
      <p:sp>
        <p:nvSpPr>
          <p:cNvPr id="158" name="Shape 158"/>
          <p:cNvSpPr txBox="1"/>
          <p:nvPr/>
        </p:nvSpPr>
        <p:spPr>
          <a:xfrm>
            <a:off x="1670172" y="420767"/>
            <a:ext cx="5001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Software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Shape 1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7886810">
            <a:off x="1707025" y="-277027"/>
            <a:ext cx="5729950" cy="561535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Shape 164"/>
          <p:cNvSpPr txBox="1"/>
          <p:nvPr/>
        </p:nvSpPr>
        <p:spPr>
          <a:xfrm>
            <a:off x="2379603" y="2787209"/>
            <a:ext cx="4414390" cy="656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/>
        </p:nvSpPr>
        <p:spPr>
          <a:xfrm>
            <a:off x="679577" y="1599225"/>
            <a:ext cx="7805400" cy="10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5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THE FUTURE</a:t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4551">
            <a:off x="475566" y="2594739"/>
            <a:ext cx="2160770" cy="21607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294158">
            <a:off x="6620675" y="2661825"/>
            <a:ext cx="2232300" cy="22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1438" y="3171500"/>
            <a:ext cx="1807425" cy="18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/>
        </p:nvSpPr>
        <p:spPr>
          <a:xfrm>
            <a:off x="3425985" y="2575095"/>
            <a:ext cx="2156400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575" y="71438"/>
            <a:ext cx="2411076" cy="241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5651" y="2455923"/>
            <a:ext cx="2411070" cy="241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55650" y="71450"/>
            <a:ext cx="2411076" cy="2411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4575" y="2455937"/>
            <a:ext cx="2411076" cy="2411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 txBox="1"/>
          <p:nvPr/>
        </p:nvSpPr>
        <p:spPr>
          <a:xfrm>
            <a:off x="3039180" y="2190863"/>
            <a:ext cx="2775900" cy="461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 flipH="1" rot="9999149">
            <a:off x="713711" y="860237"/>
            <a:ext cx="3779640" cy="3651546"/>
          </a:xfrm>
          <a:custGeom>
            <a:pathLst>
              <a:path extrusionOk="0" h="120000" w="120000">
                <a:moveTo>
                  <a:pt x="119843" y="111346"/>
                </a:moveTo>
                <a:lnTo>
                  <a:pt x="119843" y="111346"/>
                </a:lnTo>
                <a:cubicBezTo>
                  <a:pt x="119687" y="111042"/>
                  <a:pt x="119285" y="110754"/>
                  <a:pt x="119151" y="110450"/>
                </a:cubicBezTo>
                <a:cubicBezTo>
                  <a:pt x="119151" y="110450"/>
                  <a:pt x="119419" y="110162"/>
                  <a:pt x="119285" y="110066"/>
                </a:cubicBezTo>
                <a:cubicBezTo>
                  <a:pt x="119151" y="109362"/>
                  <a:pt x="118459" y="108579"/>
                  <a:pt x="118727" y="108083"/>
                </a:cubicBezTo>
                <a:cubicBezTo>
                  <a:pt x="118727" y="107875"/>
                  <a:pt x="119151" y="107875"/>
                  <a:pt x="119151" y="107683"/>
                </a:cubicBezTo>
                <a:cubicBezTo>
                  <a:pt x="119151" y="107475"/>
                  <a:pt x="118727" y="107091"/>
                  <a:pt x="118727" y="106787"/>
                </a:cubicBezTo>
                <a:cubicBezTo>
                  <a:pt x="118727" y="105795"/>
                  <a:pt x="118303" y="104804"/>
                  <a:pt x="118035" y="103620"/>
                </a:cubicBezTo>
                <a:cubicBezTo>
                  <a:pt x="117901" y="102820"/>
                  <a:pt x="117767" y="102036"/>
                  <a:pt x="117633" y="101237"/>
                </a:cubicBezTo>
                <a:cubicBezTo>
                  <a:pt x="117477" y="100741"/>
                  <a:pt x="117209" y="100149"/>
                  <a:pt x="117343" y="99541"/>
                </a:cubicBezTo>
                <a:cubicBezTo>
                  <a:pt x="117343" y="99445"/>
                  <a:pt x="117767" y="99253"/>
                  <a:pt x="117767" y="99157"/>
                </a:cubicBezTo>
                <a:cubicBezTo>
                  <a:pt x="117901" y="98661"/>
                  <a:pt x="117209" y="97557"/>
                  <a:pt x="116919" y="96774"/>
                </a:cubicBezTo>
                <a:cubicBezTo>
                  <a:pt x="116651" y="95878"/>
                  <a:pt x="116383" y="94886"/>
                  <a:pt x="116383" y="94198"/>
                </a:cubicBezTo>
                <a:cubicBezTo>
                  <a:pt x="116383" y="94102"/>
                  <a:pt x="116651" y="94102"/>
                  <a:pt x="116651" y="93990"/>
                </a:cubicBezTo>
                <a:cubicBezTo>
                  <a:pt x="116651" y="93703"/>
                  <a:pt x="116383" y="93303"/>
                  <a:pt x="116383" y="92999"/>
                </a:cubicBezTo>
                <a:cubicBezTo>
                  <a:pt x="116227" y="92007"/>
                  <a:pt x="116383" y="91127"/>
                  <a:pt x="116227" y="89736"/>
                </a:cubicBezTo>
                <a:cubicBezTo>
                  <a:pt x="116093" y="89240"/>
                  <a:pt x="115825" y="88840"/>
                  <a:pt x="115691" y="88344"/>
                </a:cubicBezTo>
                <a:cubicBezTo>
                  <a:pt x="115535" y="87656"/>
                  <a:pt x="115959" y="85865"/>
                  <a:pt x="115691" y="84969"/>
                </a:cubicBezTo>
                <a:cubicBezTo>
                  <a:pt x="115691" y="84681"/>
                  <a:pt x="115133" y="84377"/>
                  <a:pt x="115133" y="84073"/>
                </a:cubicBezTo>
                <a:cubicBezTo>
                  <a:pt x="115133" y="83977"/>
                  <a:pt x="115401" y="83977"/>
                  <a:pt x="115401" y="83881"/>
                </a:cubicBezTo>
                <a:cubicBezTo>
                  <a:pt x="115401" y="83881"/>
                  <a:pt x="115133" y="83577"/>
                  <a:pt x="115267" y="83481"/>
                </a:cubicBezTo>
                <a:cubicBezTo>
                  <a:pt x="115401" y="82889"/>
                  <a:pt x="115691" y="81402"/>
                  <a:pt x="115267" y="80618"/>
                </a:cubicBezTo>
                <a:cubicBezTo>
                  <a:pt x="115133" y="80410"/>
                  <a:pt x="114709" y="80314"/>
                  <a:pt x="114575" y="80106"/>
                </a:cubicBezTo>
                <a:cubicBezTo>
                  <a:pt x="114575" y="80106"/>
                  <a:pt x="114866" y="79818"/>
                  <a:pt x="114709" y="79722"/>
                </a:cubicBezTo>
                <a:cubicBezTo>
                  <a:pt x="114709" y="79418"/>
                  <a:pt x="114017" y="77931"/>
                  <a:pt x="114017" y="77739"/>
                </a:cubicBezTo>
                <a:cubicBezTo>
                  <a:pt x="114017" y="77339"/>
                  <a:pt x="114575" y="76939"/>
                  <a:pt x="114441" y="76651"/>
                </a:cubicBezTo>
                <a:cubicBezTo>
                  <a:pt x="114441" y="76651"/>
                  <a:pt x="113325" y="75643"/>
                  <a:pt x="113459" y="75355"/>
                </a:cubicBezTo>
                <a:cubicBezTo>
                  <a:pt x="113616" y="75355"/>
                  <a:pt x="114308" y="75451"/>
                  <a:pt x="114308" y="75355"/>
                </a:cubicBezTo>
                <a:cubicBezTo>
                  <a:pt x="114441" y="74860"/>
                  <a:pt x="113750" y="75051"/>
                  <a:pt x="114017" y="74556"/>
                </a:cubicBezTo>
                <a:cubicBezTo>
                  <a:pt x="114151" y="74364"/>
                  <a:pt x="114866" y="74668"/>
                  <a:pt x="114575" y="74460"/>
                </a:cubicBezTo>
                <a:cubicBezTo>
                  <a:pt x="114308" y="74060"/>
                  <a:pt x="112500" y="73772"/>
                  <a:pt x="111116" y="73660"/>
                </a:cubicBezTo>
                <a:cubicBezTo>
                  <a:pt x="109464" y="73564"/>
                  <a:pt x="108348" y="72876"/>
                  <a:pt x="106004" y="72876"/>
                </a:cubicBezTo>
                <a:cubicBezTo>
                  <a:pt x="106406" y="72876"/>
                  <a:pt x="104330" y="73180"/>
                  <a:pt x="104330" y="72876"/>
                </a:cubicBezTo>
                <a:cubicBezTo>
                  <a:pt x="104330" y="72876"/>
                  <a:pt x="105156" y="72972"/>
                  <a:pt x="104888" y="72780"/>
                </a:cubicBezTo>
                <a:cubicBezTo>
                  <a:pt x="104888" y="72780"/>
                  <a:pt x="104196" y="72972"/>
                  <a:pt x="103928" y="72572"/>
                </a:cubicBezTo>
                <a:cubicBezTo>
                  <a:pt x="104062" y="72684"/>
                  <a:pt x="104754" y="71980"/>
                  <a:pt x="104888" y="71676"/>
                </a:cubicBezTo>
                <a:cubicBezTo>
                  <a:pt x="105580" y="70701"/>
                  <a:pt x="105848" y="69597"/>
                  <a:pt x="105580" y="68205"/>
                </a:cubicBezTo>
                <a:cubicBezTo>
                  <a:pt x="105312" y="67422"/>
                  <a:pt x="105312" y="67022"/>
                  <a:pt x="104754" y="66622"/>
                </a:cubicBezTo>
                <a:cubicBezTo>
                  <a:pt x="104486" y="66430"/>
                  <a:pt x="104486" y="66222"/>
                  <a:pt x="104486" y="65934"/>
                </a:cubicBezTo>
                <a:cubicBezTo>
                  <a:pt x="104196" y="65246"/>
                  <a:pt x="104754" y="63455"/>
                  <a:pt x="104330" y="62367"/>
                </a:cubicBezTo>
                <a:cubicBezTo>
                  <a:pt x="104062" y="61871"/>
                  <a:pt x="103370" y="61471"/>
                  <a:pt x="103236" y="60783"/>
                </a:cubicBezTo>
                <a:cubicBezTo>
                  <a:pt x="102946" y="59888"/>
                  <a:pt x="103370" y="58400"/>
                  <a:pt x="102812" y="57312"/>
                </a:cubicBezTo>
                <a:cubicBezTo>
                  <a:pt x="102678" y="56816"/>
                  <a:pt x="101986" y="56416"/>
                  <a:pt x="101852" y="55825"/>
                </a:cubicBezTo>
                <a:cubicBezTo>
                  <a:pt x="101718" y="55617"/>
                  <a:pt x="101986" y="55233"/>
                  <a:pt x="101986" y="54929"/>
                </a:cubicBezTo>
                <a:cubicBezTo>
                  <a:pt x="101986" y="54721"/>
                  <a:pt x="101718" y="54529"/>
                  <a:pt x="101562" y="54337"/>
                </a:cubicBezTo>
                <a:cubicBezTo>
                  <a:pt x="101562" y="53937"/>
                  <a:pt x="101718" y="53441"/>
                  <a:pt x="101562" y="53041"/>
                </a:cubicBezTo>
                <a:cubicBezTo>
                  <a:pt x="101562" y="52641"/>
                  <a:pt x="101160" y="52354"/>
                  <a:pt x="101160" y="51954"/>
                </a:cubicBezTo>
                <a:cubicBezTo>
                  <a:pt x="101160" y="51554"/>
                  <a:pt x="101428" y="51058"/>
                  <a:pt x="101294" y="50658"/>
                </a:cubicBezTo>
                <a:cubicBezTo>
                  <a:pt x="101294" y="50258"/>
                  <a:pt x="100736" y="49970"/>
                  <a:pt x="100602" y="49570"/>
                </a:cubicBezTo>
                <a:cubicBezTo>
                  <a:pt x="100178" y="48770"/>
                  <a:pt x="100602" y="47987"/>
                  <a:pt x="100312" y="47091"/>
                </a:cubicBezTo>
                <a:cubicBezTo>
                  <a:pt x="100178" y="46403"/>
                  <a:pt x="99620" y="45811"/>
                  <a:pt x="99486" y="45107"/>
                </a:cubicBezTo>
                <a:cubicBezTo>
                  <a:pt x="99352" y="44804"/>
                  <a:pt x="99620" y="44612"/>
                  <a:pt x="99620" y="44324"/>
                </a:cubicBezTo>
                <a:cubicBezTo>
                  <a:pt x="99620" y="43828"/>
                  <a:pt x="99084" y="43220"/>
                  <a:pt x="99084" y="42628"/>
                </a:cubicBezTo>
                <a:cubicBezTo>
                  <a:pt x="99084" y="42340"/>
                  <a:pt x="99352" y="42036"/>
                  <a:pt x="99218" y="41732"/>
                </a:cubicBezTo>
                <a:cubicBezTo>
                  <a:pt x="99218" y="41540"/>
                  <a:pt x="98950" y="41348"/>
                  <a:pt x="98950" y="41045"/>
                </a:cubicBezTo>
                <a:cubicBezTo>
                  <a:pt x="98950" y="40853"/>
                  <a:pt x="99218" y="40645"/>
                  <a:pt x="99084" y="40453"/>
                </a:cubicBezTo>
                <a:cubicBezTo>
                  <a:pt x="99084" y="40357"/>
                  <a:pt x="98794" y="40053"/>
                  <a:pt x="98660" y="39861"/>
                </a:cubicBezTo>
                <a:cubicBezTo>
                  <a:pt x="98526" y="39557"/>
                  <a:pt x="98794" y="39253"/>
                  <a:pt x="98660" y="38965"/>
                </a:cubicBezTo>
                <a:cubicBezTo>
                  <a:pt x="98526" y="38261"/>
                  <a:pt x="98102" y="38069"/>
                  <a:pt x="98258" y="37765"/>
                </a:cubicBezTo>
                <a:cubicBezTo>
                  <a:pt x="98258" y="37669"/>
                  <a:pt x="98660" y="37765"/>
                  <a:pt x="98660" y="37573"/>
                </a:cubicBezTo>
                <a:cubicBezTo>
                  <a:pt x="98660" y="36582"/>
                  <a:pt x="97276" y="35286"/>
                  <a:pt x="96450" y="34694"/>
                </a:cubicBezTo>
                <a:cubicBezTo>
                  <a:pt x="96026" y="34294"/>
                  <a:pt x="95334" y="34102"/>
                  <a:pt x="95334" y="34006"/>
                </a:cubicBezTo>
                <a:cubicBezTo>
                  <a:pt x="95334" y="33910"/>
                  <a:pt x="96026" y="34102"/>
                  <a:pt x="96026" y="34102"/>
                </a:cubicBezTo>
                <a:cubicBezTo>
                  <a:pt x="95892" y="34006"/>
                  <a:pt x="95334" y="33607"/>
                  <a:pt x="95334" y="33415"/>
                </a:cubicBezTo>
                <a:cubicBezTo>
                  <a:pt x="95334" y="33207"/>
                  <a:pt x="95892" y="33111"/>
                  <a:pt x="95892" y="32919"/>
                </a:cubicBezTo>
                <a:cubicBezTo>
                  <a:pt x="95758" y="32711"/>
                  <a:pt x="95334" y="32615"/>
                  <a:pt x="95200" y="32327"/>
                </a:cubicBezTo>
                <a:cubicBezTo>
                  <a:pt x="95066" y="31831"/>
                  <a:pt x="95892" y="31223"/>
                  <a:pt x="95625" y="30935"/>
                </a:cubicBezTo>
                <a:cubicBezTo>
                  <a:pt x="95625" y="30823"/>
                  <a:pt x="93950" y="31127"/>
                  <a:pt x="93683" y="30823"/>
                </a:cubicBezTo>
                <a:lnTo>
                  <a:pt x="93816" y="29848"/>
                </a:lnTo>
                <a:cubicBezTo>
                  <a:pt x="93950" y="29640"/>
                  <a:pt x="94508" y="29544"/>
                  <a:pt x="94642" y="29448"/>
                </a:cubicBezTo>
                <a:cubicBezTo>
                  <a:pt x="94642" y="29336"/>
                  <a:pt x="94642" y="29048"/>
                  <a:pt x="94642" y="29048"/>
                </a:cubicBezTo>
                <a:cubicBezTo>
                  <a:pt x="94642" y="28952"/>
                  <a:pt x="94776" y="28840"/>
                  <a:pt x="94776" y="28648"/>
                </a:cubicBezTo>
                <a:cubicBezTo>
                  <a:pt x="94642" y="28248"/>
                  <a:pt x="94241" y="28840"/>
                  <a:pt x="93950" y="28648"/>
                </a:cubicBezTo>
                <a:cubicBezTo>
                  <a:pt x="94107" y="28648"/>
                  <a:pt x="94375" y="27960"/>
                  <a:pt x="94107" y="27752"/>
                </a:cubicBezTo>
                <a:cubicBezTo>
                  <a:pt x="93950" y="27560"/>
                  <a:pt x="93683" y="27864"/>
                  <a:pt x="93683" y="27560"/>
                </a:cubicBezTo>
                <a:cubicBezTo>
                  <a:pt x="93683" y="27256"/>
                  <a:pt x="93950" y="27064"/>
                  <a:pt x="93950" y="26760"/>
                </a:cubicBezTo>
                <a:cubicBezTo>
                  <a:pt x="93950" y="26760"/>
                  <a:pt x="93415" y="26664"/>
                  <a:pt x="93415" y="26568"/>
                </a:cubicBezTo>
                <a:cubicBezTo>
                  <a:pt x="93258" y="26264"/>
                  <a:pt x="93816" y="26264"/>
                  <a:pt x="93816" y="26073"/>
                </a:cubicBezTo>
                <a:cubicBezTo>
                  <a:pt x="93816" y="25881"/>
                  <a:pt x="93683" y="25273"/>
                  <a:pt x="93683" y="25273"/>
                </a:cubicBezTo>
                <a:cubicBezTo>
                  <a:pt x="93549" y="25081"/>
                  <a:pt x="93125" y="25273"/>
                  <a:pt x="92991" y="25177"/>
                </a:cubicBezTo>
                <a:cubicBezTo>
                  <a:pt x="92857" y="24985"/>
                  <a:pt x="93549" y="24777"/>
                  <a:pt x="92566" y="24985"/>
                </a:cubicBezTo>
                <a:cubicBezTo>
                  <a:pt x="91473" y="25369"/>
                  <a:pt x="92857" y="24681"/>
                  <a:pt x="92991" y="24185"/>
                </a:cubicBezTo>
                <a:cubicBezTo>
                  <a:pt x="93125" y="23993"/>
                  <a:pt x="93125" y="23193"/>
                  <a:pt x="92991" y="23001"/>
                </a:cubicBezTo>
                <a:cubicBezTo>
                  <a:pt x="92857" y="22793"/>
                  <a:pt x="92433" y="23193"/>
                  <a:pt x="92433" y="22905"/>
                </a:cubicBezTo>
                <a:cubicBezTo>
                  <a:pt x="92299" y="22601"/>
                  <a:pt x="93125" y="22010"/>
                  <a:pt x="92723" y="21610"/>
                </a:cubicBezTo>
                <a:cubicBezTo>
                  <a:pt x="92566" y="21514"/>
                  <a:pt x="92165" y="21802"/>
                  <a:pt x="92008" y="21514"/>
                </a:cubicBezTo>
                <a:cubicBezTo>
                  <a:pt x="92008" y="21114"/>
                  <a:pt x="92723" y="20922"/>
                  <a:pt x="92566" y="20426"/>
                </a:cubicBezTo>
                <a:cubicBezTo>
                  <a:pt x="92566" y="20426"/>
                  <a:pt x="91875" y="20218"/>
                  <a:pt x="91875" y="20122"/>
                </a:cubicBezTo>
                <a:cubicBezTo>
                  <a:pt x="91875" y="20122"/>
                  <a:pt x="92299" y="19930"/>
                  <a:pt x="92299" y="19818"/>
                </a:cubicBezTo>
                <a:cubicBezTo>
                  <a:pt x="91741" y="19530"/>
                  <a:pt x="91183" y="19930"/>
                  <a:pt x="91183" y="19626"/>
                </a:cubicBezTo>
                <a:cubicBezTo>
                  <a:pt x="91049" y="19434"/>
                  <a:pt x="91741" y="19226"/>
                  <a:pt x="91875" y="18938"/>
                </a:cubicBezTo>
                <a:cubicBezTo>
                  <a:pt x="92299" y="18235"/>
                  <a:pt x="91473" y="18043"/>
                  <a:pt x="91875" y="17739"/>
                </a:cubicBezTo>
                <a:cubicBezTo>
                  <a:pt x="92433" y="17451"/>
                  <a:pt x="91473" y="17643"/>
                  <a:pt x="91607" y="17243"/>
                </a:cubicBezTo>
                <a:cubicBezTo>
                  <a:pt x="91607" y="17243"/>
                  <a:pt x="92008" y="17243"/>
                  <a:pt x="91875" y="17051"/>
                </a:cubicBezTo>
                <a:cubicBezTo>
                  <a:pt x="91741" y="16747"/>
                  <a:pt x="91183" y="16843"/>
                  <a:pt x="91183" y="16251"/>
                </a:cubicBezTo>
                <a:cubicBezTo>
                  <a:pt x="91183" y="16363"/>
                  <a:pt x="91473" y="15851"/>
                  <a:pt x="91473" y="15755"/>
                </a:cubicBezTo>
                <a:cubicBezTo>
                  <a:pt x="91473" y="15659"/>
                  <a:pt x="91049" y="15659"/>
                  <a:pt x="91049" y="15563"/>
                </a:cubicBezTo>
                <a:cubicBezTo>
                  <a:pt x="90915" y="15563"/>
                  <a:pt x="91183" y="15467"/>
                  <a:pt x="91183" y="15355"/>
                </a:cubicBezTo>
                <a:cubicBezTo>
                  <a:pt x="90915" y="15163"/>
                  <a:pt x="90647" y="15259"/>
                  <a:pt x="90647" y="14972"/>
                </a:cubicBezTo>
                <a:cubicBezTo>
                  <a:pt x="90647" y="14572"/>
                  <a:pt x="91741" y="13484"/>
                  <a:pt x="89955" y="13676"/>
                </a:cubicBezTo>
                <a:cubicBezTo>
                  <a:pt x="88839" y="13772"/>
                  <a:pt x="91875" y="13084"/>
                  <a:pt x="90647" y="12588"/>
                </a:cubicBezTo>
                <a:cubicBezTo>
                  <a:pt x="90357" y="12396"/>
                  <a:pt x="90089" y="12284"/>
                  <a:pt x="90223" y="11596"/>
                </a:cubicBezTo>
                <a:cubicBezTo>
                  <a:pt x="90223" y="11388"/>
                  <a:pt x="90647" y="10701"/>
                  <a:pt x="90223" y="10301"/>
                </a:cubicBezTo>
                <a:cubicBezTo>
                  <a:pt x="89955" y="10109"/>
                  <a:pt x="89397" y="10205"/>
                  <a:pt x="89397" y="10013"/>
                </a:cubicBezTo>
                <a:cubicBezTo>
                  <a:pt x="89397" y="9709"/>
                  <a:pt x="90781" y="9613"/>
                  <a:pt x="90491" y="9117"/>
                </a:cubicBezTo>
                <a:cubicBezTo>
                  <a:pt x="90491" y="8925"/>
                  <a:pt x="89263" y="9021"/>
                  <a:pt x="89107" y="8717"/>
                </a:cubicBezTo>
                <a:cubicBezTo>
                  <a:pt x="88973" y="8621"/>
                  <a:pt x="89263" y="8317"/>
                  <a:pt x="89263" y="8125"/>
                </a:cubicBezTo>
                <a:cubicBezTo>
                  <a:pt x="89263" y="7725"/>
                  <a:pt x="89107" y="7533"/>
                  <a:pt x="89107" y="7326"/>
                </a:cubicBezTo>
                <a:cubicBezTo>
                  <a:pt x="89107" y="7134"/>
                  <a:pt x="89665" y="6734"/>
                  <a:pt x="89107" y="6446"/>
                </a:cubicBezTo>
                <a:cubicBezTo>
                  <a:pt x="88705" y="6238"/>
                  <a:pt x="88571" y="6334"/>
                  <a:pt x="89107" y="6046"/>
                </a:cubicBezTo>
                <a:cubicBezTo>
                  <a:pt x="90089" y="5550"/>
                  <a:pt x="88705" y="5742"/>
                  <a:pt x="88705" y="5454"/>
                </a:cubicBezTo>
                <a:cubicBezTo>
                  <a:pt x="88705" y="5246"/>
                  <a:pt x="89263" y="5246"/>
                  <a:pt x="89263" y="4958"/>
                </a:cubicBezTo>
                <a:cubicBezTo>
                  <a:pt x="89397" y="3950"/>
                  <a:pt x="88147" y="4654"/>
                  <a:pt x="88013" y="4158"/>
                </a:cubicBezTo>
                <a:cubicBezTo>
                  <a:pt x="88013" y="3950"/>
                  <a:pt x="88705" y="4062"/>
                  <a:pt x="88839" y="4062"/>
                </a:cubicBezTo>
                <a:cubicBezTo>
                  <a:pt x="88705" y="4062"/>
                  <a:pt x="88839" y="3471"/>
                  <a:pt x="88973" y="3359"/>
                </a:cubicBezTo>
                <a:cubicBezTo>
                  <a:pt x="88839" y="3359"/>
                  <a:pt x="88415" y="3359"/>
                  <a:pt x="88281" y="3263"/>
                </a:cubicBezTo>
                <a:cubicBezTo>
                  <a:pt x="88013" y="2863"/>
                  <a:pt x="88705" y="3167"/>
                  <a:pt x="88705" y="2863"/>
                </a:cubicBezTo>
                <a:cubicBezTo>
                  <a:pt x="88571" y="2479"/>
                  <a:pt x="88013" y="2975"/>
                  <a:pt x="88013" y="2479"/>
                </a:cubicBezTo>
                <a:cubicBezTo>
                  <a:pt x="88013" y="2271"/>
                  <a:pt x="88415" y="2079"/>
                  <a:pt x="88281" y="1775"/>
                </a:cubicBezTo>
                <a:cubicBezTo>
                  <a:pt x="88281" y="1487"/>
                  <a:pt x="87879" y="1871"/>
                  <a:pt x="87879" y="1487"/>
                </a:cubicBezTo>
                <a:cubicBezTo>
                  <a:pt x="87723" y="1087"/>
                  <a:pt x="88415" y="495"/>
                  <a:pt x="87879" y="287"/>
                </a:cubicBezTo>
                <a:cubicBezTo>
                  <a:pt x="87321" y="0"/>
                  <a:pt x="82611" y="1183"/>
                  <a:pt x="81227" y="1583"/>
                </a:cubicBezTo>
                <a:cubicBezTo>
                  <a:pt x="75000" y="3359"/>
                  <a:pt x="68080" y="5342"/>
                  <a:pt x="61160" y="7038"/>
                </a:cubicBezTo>
                <a:cubicBezTo>
                  <a:pt x="59910" y="7326"/>
                  <a:pt x="58816" y="7629"/>
                  <a:pt x="57700" y="8029"/>
                </a:cubicBezTo>
                <a:cubicBezTo>
                  <a:pt x="56450" y="8317"/>
                  <a:pt x="55066" y="8813"/>
                  <a:pt x="54241" y="9117"/>
                </a:cubicBezTo>
                <a:cubicBezTo>
                  <a:pt x="50781" y="10205"/>
                  <a:pt x="47611" y="10797"/>
                  <a:pt x="44843" y="11788"/>
                </a:cubicBezTo>
                <a:cubicBezTo>
                  <a:pt x="44419" y="11996"/>
                  <a:pt x="44151" y="12188"/>
                  <a:pt x="43727" y="12396"/>
                </a:cubicBezTo>
                <a:cubicBezTo>
                  <a:pt x="37924" y="14476"/>
                  <a:pt x="31540" y="16251"/>
                  <a:pt x="25870" y="18635"/>
                </a:cubicBezTo>
                <a:cubicBezTo>
                  <a:pt x="27812" y="18331"/>
                  <a:pt x="26294" y="18539"/>
                  <a:pt x="25334" y="19034"/>
                </a:cubicBezTo>
                <a:cubicBezTo>
                  <a:pt x="25044" y="19130"/>
                  <a:pt x="24910" y="19530"/>
                  <a:pt x="24642" y="19626"/>
                </a:cubicBezTo>
                <a:cubicBezTo>
                  <a:pt x="22566" y="20810"/>
                  <a:pt x="17857" y="22202"/>
                  <a:pt x="17031" y="23497"/>
                </a:cubicBezTo>
                <a:cubicBezTo>
                  <a:pt x="16875" y="23593"/>
                  <a:pt x="17299" y="23993"/>
                  <a:pt x="17299" y="23897"/>
                </a:cubicBezTo>
                <a:cubicBezTo>
                  <a:pt x="17299" y="23993"/>
                  <a:pt x="16183" y="24777"/>
                  <a:pt x="16183" y="24777"/>
                </a:cubicBezTo>
                <a:cubicBezTo>
                  <a:pt x="16473" y="24985"/>
                  <a:pt x="18125" y="24089"/>
                  <a:pt x="18392" y="23897"/>
                </a:cubicBezTo>
                <a:cubicBezTo>
                  <a:pt x="20334" y="22905"/>
                  <a:pt x="21718" y="22202"/>
                  <a:pt x="24084" y="21418"/>
                </a:cubicBezTo>
                <a:cubicBezTo>
                  <a:pt x="25334" y="21018"/>
                  <a:pt x="23794" y="21802"/>
                  <a:pt x="23392" y="22010"/>
                </a:cubicBezTo>
                <a:cubicBezTo>
                  <a:pt x="20758" y="23097"/>
                  <a:pt x="19508" y="23593"/>
                  <a:pt x="17031" y="25177"/>
                </a:cubicBezTo>
                <a:cubicBezTo>
                  <a:pt x="16607" y="25369"/>
                  <a:pt x="15781" y="26073"/>
                  <a:pt x="15357" y="26376"/>
                </a:cubicBezTo>
                <a:cubicBezTo>
                  <a:pt x="14955" y="26968"/>
                  <a:pt x="15781" y="26760"/>
                  <a:pt x="16607" y="26472"/>
                </a:cubicBezTo>
                <a:cubicBezTo>
                  <a:pt x="17299" y="26264"/>
                  <a:pt x="17566" y="25673"/>
                  <a:pt x="18950" y="25577"/>
                </a:cubicBezTo>
                <a:cubicBezTo>
                  <a:pt x="18816" y="25577"/>
                  <a:pt x="18816" y="25673"/>
                  <a:pt x="18816" y="25673"/>
                </a:cubicBezTo>
                <a:cubicBezTo>
                  <a:pt x="18950" y="25673"/>
                  <a:pt x="18950" y="25673"/>
                  <a:pt x="18950" y="25577"/>
                </a:cubicBezTo>
                <a:cubicBezTo>
                  <a:pt x="21026" y="24585"/>
                  <a:pt x="23526" y="23497"/>
                  <a:pt x="25870" y="22601"/>
                </a:cubicBezTo>
                <a:cubicBezTo>
                  <a:pt x="27812" y="21802"/>
                  <a:pt x="31004" y="20522"/>
                  <a:pt x="33906" y="19722"/>
                </a:cubicBezTo>
                <a:cubicBezTo>
                  <a:pt x="36116" y="19226"/>
                  <a:pt x="33080" y="20122"/>
                  <a:pt x="32388" y="20426"/>
                </a:cubicBezTo>
                <a:cubicBezTo>
                  <a:pt x="29888" y="21418"/>
                  <a:pt x="27812" y="22410"/>
                  <a:pt x="25602" y="23289"/>
                </a:cubicBezTo>
                <a:cubicBezTo>
                  <a:pt x="23236" y="24281"/>
                  <a:pt x="20066" y="25481"/>
                  <a:pt x="17857" y="26968"/>
                </a:cubicBezTo>
                <a:lnTo>
                  <a:pt x="17165" y="27560"/>
                </a:lnTo>
                <a:cubicBezTo>
                  <a:pt x="17165" y="27656"/>
                  <a:pt x="17991" y="27256"/>
                  <a:pt x="18683" y="27064"/>
                </a:cubicBezTo>
                <a:cubicBezTo>
                  <a:pt x="19799" y="26376"/>
                  <a:pt x="21026" y="25577"/>
                  <a:pt x="22142" y="25177"/>
                </a:cubicBezTo>
                <a:cubicBezTo>
                  <a:pt x="24218" y="24185"/>
                  <a:pt x="25602" y="23689"/>
                  <a:pt x="27410" y="23001"/>
                </a:cubicBezTo>
                <a:cubicBezTo>
                  <a:pt x="27410" y="22905"/>
                  <a:pt x="27678" y="22905"/>
                  <a:pt x="27410" y="23001"/>
                </a:cubicBezTo>
                <a:cubicBezTo>
                  <a:pt x="24776" y="24985"/>
                  <a:pt x="19799" y="26264"/>
                  <a:pt x="16607" y="28648"/>
                </a:cubicBezTo>
                <a:cubicBezTo>
                  <a:pt x="16339" y="28840"/>
                  <a:pt x="15089" y="29848"/>
                  <a:pt x="16473" y="29448"/>
                </a:cubicBezTo>
                <a:cubicBezTo>
                  <a:pt x="17857" y="28952"/>
                  <a:pt x="16741" y="29736"/>
                  <a:pt x="16607" y="30039"/>
                </a:cubicBezTo>
                <a:cubicBezTo>
                  <a:pt x="16741" y="29848"/>
                  <a:pt x="16741" y="30727"/>
                  <a:pt x="16339" y="30631"/>
                </a:cubicBezTo>
                <a:cubicBezTo>
                  <a:pt x="17299" y="30935"/>
                  <a:pt x="17991" y="29544"/>
                  <a:pt x="18683" y="29944"/>
                </a:cubicBezTo>
                <a:cubicBezTo>
                  <a:pt x="18816" y="30039"/>
                  <a:pt x="17433" y="30631"/>
                  <a:pt x="18392" y="30727"/>
                </a:cubicBezTo>
                <a:cubicBezTo>
                  <a:pt x="18816" y="30823"/>
                  <a:pt x="20758" y="29544"/>
                  <a:pt x="21450" y="29240"/>
                </a:cubicBezTo>
                <a:cubicBezTo>
                  <a:pt x="22276" y="29048"/>
                  <a:pt x="22968" y="28952"/>
                  <a:pt x="21875" y="29544"/>
                </a:cubicBezTo>
                <a:cubicBezTo>
                  <a:pt x="20468" y="30135"/>
                  <a:pt x="18816" y="30823"/>
                  <a:pt x="17566" y="31719"/>
                </a:cubicBezTo>
                <a:cubicBezTo>
                  <a:pt x="16741" y="32423"/>
                  <a:pt x="19375" y="31223"/>
                  <a:pt x="19933" y="30935"/>
                </a:cubicBezTo>
                <a:cubicBezTo>
                  <a:pt x="21026" y="30439"/>
                  <a:pt x="21584" y="29944"/>
                  <a:pt x="22142" y="29736"/>
                </a:cubicBezTo>
                <a:cubicBezTo>
                  <a:pt x="22834" y="29544"/>
                  <a:pt x="25044" y="28648"/>
                  <a:pt x="23236" y="29736"/>
                </a:cubicBezTo>
                <a:cubicBezTo>
                  <a:pt x="19375" y="31831"/>
                  <a:pt x="15491" y="33910"/>
                  <a:pt x="11763" y="36086"/>
                </a:cubicBezTo>
                <a:cubicBezTo>
                  <a:pt x="11205" y="36486"/>
                  <a:pt x="10513" y="36774"/>
                  <a:pt x="10089" y="37174"/>
                </a:cubicBezTo>
                <a:cubicBezTo>
                  <a:pt x="9955" y="37174"/>
                  <a:pt x="10089" y="37382"/>
                  <a:pt x="9955" y="37573"/>
                </a:cubicBezTo>
                <a:cubicBezTo>
                  <a:pt x="9955" y="37573"/>
                  <a:pt x="8437" y="38565"/>
                  <a:pt x="8035" y="38757"/>
                </a:cubicBezTo>
                <a:cubicBezTo>
                  <a:pt x="6093" y="40053"/>
                  <a:pt x="10089" y="37669"/>
                  <a:pt x="10245" y="37765"/>
                </a:cubicBezTo>
                <a:cubicBezTo>
                  <a:pt x="10245" y="37877"/>
                  <a:pt x="8437" y="38965"/>
                  <a:pt x="8169" y="39157"/>
                </a:cubicBezTo>
                <a:cubicBezTo>
                  <a:pt x="7343" y="39653"/>
                  <a:pt x="6495" y="39957"/>
                  <a:pt x="6227" y="40357"/>
                </a:cubicBezTo>
                <a:cubicBezTo>
                  <a:pt x="6093" y="40453"/>
                  <a:pt x="6093" y="41045"/>
                  <a:pt x="6093" y="41045"/>
                </a:cubicBezTo>
                <a:cubicBezTo>
                  <a:pt x="4977" y="42036"/>
                  <a:pt x="3593" y="42340"/>
                  <a:pt x="2633" y="43428"/>
                </a:cubicBezTo>
                <a:cubicBezTo>
                  <a:pt x="3883" y="43124"/>
                  <a:pt x="4017" y="42628"/>
                  <a:pt x="5267" y="41844"/>
                </a:cubicBezTo>
                <a:cubicBezTo>
                  <a:pt x="5669" y="41540"/>
                  <a:pt x="7053" y="40949"/>
                  <a:pt x="7053" y="40949"/>
                </a:cubicBezTo>
                <a:cubicBezTo>
                  <a:pt x="7187" y="40949"/>
                  <a:pt x="6785" y="41540"/>
                  <a:pt x="6651" y="41844"/>
                </a:cubicBezTo>
                <a:cubicBezTo>
                  <a:pt x="6785" y="41732"/>
                  <a:pt x="6919" y="41636"/>
                  <a:pt x="6919" y="41540"/>
                </a:cubicBezTo>
                <a:cubicBezTo>
                  <a:pt x="6495" y="42036"/>
                  <a:pt x="6495" y="42036"/>
                  <a:pt x="6651" y="41844"/>
                </a:cubicBezTo>
                <a:cubicBezTo>
                  <a:pt x="5669" y="42628"/>
                  <a:pt x="4017" y="43428"/>
                  <a:pt x="3035" y="44420"/>
                </a:cubicBezTo>
                <a:cubicBezTo>
                  <a:pt x="2767" y="44708"/>
                  <a:pt x="2477" y="45203"/>
                  <a:pt x="2075" y="45603"/>
                </a:cubicBezTo>
                <a:cubicBezTo>
                  <a:pt x="1808" y="46003"/>
                  <a:pt x="825" y="46995"/>
                  <a:pt x="1383" y="47587"/>
                </a:cubicBezTo>
                <a:cubicBezTo>
                  <a:pt x="1808" y="47891"/>
                  <a:pt x="2209" y="46195"/>
                  <a:pt x="2075" y="46307"/>
                </a:cubicBezTo>
                <a:cubicBezTo>
                  <a:pt x="2209" y="46195"/>
                  <a:pt x="2633" y="46499"/>
                  <a:pt x="2767" y="46403"/>
                </a:cubicBezTo>
                <a:cubicBezTo>
                  <a:pt x="2633" y="46499"/>
                  <a:pt x="3325" y="45811"/>
                  <a:pt x="3459" y="46003"/>
                </a:cubicBezTo>
                <a:cubicBezTo>
                  <a:pt x="3727" y="46195"/>
                  <a:pt x="2901" y="46595"/>
                  <a:pt x="2633" y="47187"/>
                </a:cubicBezTo>
                <a:cubicBezTo>
                  <a:pt x="2343" y="47587"/>
                  <a:pt x="2633" y="47891"/>
                  <a:pt x="2633" y="47987"/>
                </a:cubicBezTo>
                <a:cubicBezTo>
                  <a:pt x="2633" y="47891"/>
                  <a:pt x="2901" y="47891"/>
                  <a:pt x="2901" y="47987"/>
                </a:cubicBezTo>
                <a:cubicBezTo>
                  <a:pt x="3035" y="48579"/>
                  <a:pt x="1941" y="49282"/>
                  <a:pt x="1808" y="49778"/>
                </a:cubicBezTo>
                <a:cubicBezTo>
                  <a:pt x="1808" y="49874"/>
                  <a:pt x="2209" y="50162"/>
                  <a:pt x="2075" y="50370"/>
                </a:cubicBezTo>
                <a:cubicBezTo>
                  <a:pt x="2075" y="50370"/>
                  <a:pt x="959" y="51954"/>
                  <a:pt x="1808" y="51058"/>
                </a:cubicBezTo>
                <a:cubicBezTo>
                  <a:pt x="1808" y="50962"/>
                  <a:pt x="2901" y="50466"/>
                  <a:pt x="2901" y="50466"/>
                </a:cubicBezTo>
                <a:cubicBezTo>
                  <a:pt x="3035" y="50562"/>
                  <a:pt x="1651" y="52146"/>
                  <a:pt x="1517" y="52354"/>
                </a:cubicBezTo>
                <a:cubicBezTo>
                  <a:pt x="1250" y="52641"/>
                  <a:pt x="1383" y="52641"/>
                  <a:pt x="825" y="52849"/>
                </a:cubicBezTo>
                <a:cubicBezTo>
                  <a:pt x="1383" y="52945"/>
                  <a:pt x="424" y="53633"/>
                  <a:pt x="558" y="54033"/>
                </a:cubicBezTo>
                <a:cubicBezTo>
                  <a:pt x="691" y="54337"/>
                  <a:pt x="1517" y="54433"/>
                  <a:pt x="1651" y="54721"/>
                </a:cubicBezTo>
                <a:cubicBezTo>
                  <a:pt x="1651" y="54833"/>
                  <a:pt x="1250" y="55233"/>
                  <a:pt x="1383" y="55521"/>
                </a:cubicBezTo>
                <a:cubicBezTo>
                  <a:pt x="1383" y="56113"/>
                  <a:pt x="2477" y="56320"/>
                  <a:pt x="2767" y="57008"/>
                </a:cubicBezTo>
                <a:cubicBezTo>
                  <a:pt x="2901" y="57408"/>
                  <a:pt x="2477" y="58592"/>
                  <a:pt x="2901" y="58992"/>
                </a:cubicBezTo>
                <a:cubicBezTo>
                  <a:pt x="2767" y="58896"/>
                  <a:pt x="4017" y="59488"/>
                  <a:pt x="4017" y="59584"/>
                </a:cubicBezTo>
                <a:cubicBezTo>
                  <a:pt x="3593" y="59792"/>
                  <a:pt x="2477" y="58896"/>
                  <a:pt x="2209" y="59088"/>
                </a:cubicBezTo>
                <a:cubicBezTo>
                  <a:pt x="2075" y="59488"/>
                  <a:pt x="3727" y="59584"/>
                  <a:pt x="4017" y="59888"/>
                </a:cubicBezTo>
                <a:cubicBezTo>
                  <a:pt x="4285" y="60287"/>
                  <a:pt x="3593" y="60879"/>
                  <a:pt x="3727" y="61279"/>
                </a:cubicBezTo>
                <a:cubicBezTo>
                  <a:pt x="4017" y="62559"/>
                  <a:pt x="6495" y="62959"/>
                  <a:pt x="6651" y="64254"/>
                </a:cubicBezTo>
                <a:cubicBezTo>
                  <a:pt x="6785" y="64638"/>
                  <a:pt x="6093" y="65246"/>
                  <a:pt x="6495" y="65838"/>
                </a:cubicBezTo>
                <a:cubicBezTo>
                  <a:pt x="6651" y="66030"/>
                  <a:pt x="7343" y="66430"/>
                  <a:pt x="7745" y="66526"/>
                </a:cubicBezTo>
                <a:cubicBezTo>
                  <a:pt x="8861" y="66926"/>
                  <a:pt x="10803" y="66430"/>
                  <a:pt x="9821" y="67821"/>
                </a:cubicBezTo>
                <a:cubicBezTo>
                  <a:pt x="10379" y="67725"/>
                  <a:pt x="9821" y="68205"/>
                  <a:pt x="9821" y="67821"/>
                </a:cubicBezTo>
                <a:cubicBezTo>
                  <a:pt x="9553" y="67821"/>
                  <a:pt x="9553" y="67917"/>
                  <a:pt x="9419" y="68109"/>
                </a:cubicBezTo>
                <a:cubicBezTo>
                  <a:pt x="11071" y="67613"/>
                  <a:pt x="9687" y="69597"/>
                  <a:pt x="9263" y="69597"/>
                </a:cubicBezTo>
                <a:cubicBezTo>
                  <a:pt x="8727" y="69805"/>
                  <a:pt x="9129" y="68717"/>
                  <a:pt x="9419" y="68605"/>
                </a:cubicBezTo>
                <a:cubicBezTo>
                  <a:pt x="8727" y="68813"/>
                  <a:pt x="8437" y="69101"/>
                  <a:pt x="8861" y="69901"/>
                </a:cubicBezTo>
                <a:cubicBezTo>
                  <a:pt x="9129" y="70493"/>
                  <a:pt x="11763" y="70589"/>
                  <a:pt x="12187" y="70989"/>
                </a:cubicBezTo>
                <a:cubicBezTo>
                  <a:pt x="12031" y="70893"/>
                  <a:pt x="12589" y="72684"/>
                  <a:pt x="12723" y="72572"/>
                </a:cubicBezTo>
                <a:cubicBezTo>
                  <a:pt x="12589" y="72684"/>
                  <a:pt x="11897" y="72476"/>
                  <a:pt x="11629" y="72572"/>
                </a:cubicBezTo>
                <a:cubicBezTo>
                  <a:pt x="11339" y="72780"/>
                  <a:pt x="12455" y="72876"/>
                  <a:pt x="12589" y="72972"/>
                </a:cubicBezTo>
                <a:cubicBezTo>
                  <a:pt x="12589" y="73068"/>
                  <a:pt x="12455" y="73276"/>
                  <a:pt x="12589" y="73372"/>
                </a:cubicBezTo>
                <a:cubicBezTo>
                  <a:pt x="13013" y="73564"/>
                  <a:pt x="13281" y="73180"/>
                  <a:pt x="13281" y="73564"/>
                </a:cubicBezTo>
                <a:cubicBezTo>
                  <a:pt x="13281" y="73564"/>
                  <a:pt x="12589" y="73772"/>
                  <a:pt x="12455" y="73772"/>
                </a:cubicBezTo>
                <a:cubicBezTo>
                  <a:pt x="12031" y="73772"/>
                  <a:pt x="10647" y="73468"/>
                  <a:pt x="9955" y="73180"/>
                </a:cubicBezTo>
                <a:cubicBezTo>
                  <a:pt x="10089" y="74156"/>
                  <a:pt x="12031" y="73964"/>
                  <a:pt x="12589" y="74556"/>
                </a:cubicBezTo>
                <a:cubicBezTo>
                  <a:pt x="12723" y="74668"/>
                  <a:pt x="12321" y="75163"/>
                  <a:pt x="12321" y="75163"/>
                </a:cubicBezTo>
                <a:cubicBezTo>
                  <a:pt x="12321" y="75355"/>
                  <a:pt x="13839" y="76139"/>
                  <a:pt x="14531" y="76347"/>
                </a:cubicBezTo>
                <a:cubicBezTo>
                  <a:pt x="14531" y="76347"/>
                  <a:pt x="14799" y="76539"/>
                  <a:pt x="14799" y="76651"/>
                </a:cubicBezTo>
                <a:cubicBezTo>
                  <a:pt x="14665" y="76651"/>
                  <a:pt x="12857" y="76347"/>
                  <a:pt x="12857" y="76347"/>
                </a:cubicBezTo>
                <a:cubicBezTo>
                  <a:pt x="12455" y="76747"/>
                  <a:pt x="15223" y="77435"/>
                  <a:pt x="15223" y="77531"/>
                </a:cubicBezTo>
                <a:cubicBezTo>
                  <a:pt x="15625" y="77627"/>
                  <a:pt x="15491" y="78027"/>
                  <a:pt x="16183" y="78331"/>
                </a:cubicBezTo>
                <a:cubicBezTo>
                  <a:pt x="17031" y="78523"/>
                  <a:pt x="17991" y="78523"/>
                  <a:pt x="18392" y="78922"/>
                </a:cubicBezTo>
                <a:cubicBezTo>
                  <a:pt x="18950" y="78635"/>
                  <a:pt x="21316" y="78922"/>
                  <a:pt x="22834" y="78826"/>
                </a:cubicBezTo>
                <a:cubicBezTo>
                  <a:pt x="24218" y="78731"/>
                  <a:pt x="28236" y="78123"/>
                  <a:pt x="28772" y="78635"/>
                </a:cubicBezTo>
                <a:cubicBezTo>
                  <a:pt x="28638" y="78635"/>
                  <a:pt x="27812" y="79226"/>
                  <a:pt x="27946" y="79514"/>
                </a:cubicBezTo>
                <a:cubicBezTo>
                  <a:pt x="27946" y="79514"/>
                  <a:pt x="28504" y="79418"/>
                  <a:pt x="28370" y="79610"/>
                </a:cubicBezTo>
                <a:cubicBezTo>
                  <a:pt x="28236" y="79914"/>
                  <a:pt x="27544" y="80106"/>
                  <a:pt x="27410" y="80410"/>
                </a:cubicBezTo>
                <a:cubicBezTo>
                  <a:pt x="27410" y="80506"/>
                  <a:pt x="27812" y="81098"/>
                  <a:pt x="27946" y="81098"/>
                </a:cubicBezTo>
                <a:lnTo>
                  <a:pt x="27946" y="81098"/>
                </a:lnTo>
                <a:cubicBezTo>
                  <a:pt x="27946" y="81098"/>
                  <a:pt x="27946" y="81210"/>
                  <a:pt x="27946" y="81098"/>
                </a:cubicBezTo>
                <a:cubicBezTo>
                  <a:pt x="27812" y="81210"/>
                  <a:pt x="27678" y="81402"/>
                  <a:pt x="27812" y="81402"/>
                </a:cubicBezTo>
                <a:cubicBezTo>
                  <a:pt x="28504" y="81706"/>
                  <a:pt x="28504" y="81210"/>
                  <a:pt x="29464" y="81210"/>
                </a:cubicBezTo>
                <a:lnTo>
                  <a:pt x="29464" y="81402"/>
                </a:lnTo>
                <a:cubicBezTo>
                  <a:pt x="29464" y="81402"/>
                  <a:pt x="30022" y="81210"/>
                  <a:pt x="30178" y="81306"/>
                </a:cubicBezTo>
                <a:cubicBezTo>
                  <a:pt x="30178" y="81498"/>
                  <a:pt x="29196" y="82202"/>
                  <a:pt x="29196" y="82490"/>
                </a:cubicBezTo>
                <a:cubicBezTo>
                  <a:pt x="29196" y="82697"/>
                  <a:pt x="29754" y="82090"/>
                  <a:pt x="30022" y="82298"/>
                </a:cubicBezTo>
                <a:cubicBezTo>
                  <a:pt x="29888" y="82298"/>
                  <a:pt x="29888" y="83081"/>
                  <a:pt x="29754" y="83289"/>
                </a:cubicBezTo>
                <a:cubicBezTo>
                  <a:pt x="29464" y="83881"/>
                  <a:pt x="28370" y="84185"/>
                  <a:pt x="28370" y="84569"/>
                </a:cubicBezTo>
                <a:cubicBezTo>
                  <a:pt x="28370" y="84681"/>
                  <a:pt x="29330" y="84569"/>
                  <a:pt x="29330" y="84681"/>
                </a:cubicBezTo>
                <a:cubicBezTo>
                  <a:pt x="29620" y="84969"/>
                  <a:pt x="29196" y="85177"/>
                  <a:pt x="29062" y="85369"/>
                </a:cubicBezTo>
                <a:cubicBezTo>
                  <a:pt x="28772" y="85673"/>
                  <a:pt x="28772" y="85465"/>
                  <a:pt x="28772" y="85769"/>
                </a:cubicBezTo>
                <a:cubicBezTo>
                  <a:pt x="28772" y="85561"/>
                  <a:pt x="29062" y="85865"/>
                  <a:pt x="28772" y="86360"/>
                </a:cubicBezTo>
                <a:cubicBezTo>
                  <a:pt x="28772" y="86264"/>
                  <a:pt x="28504" y="86664"/>
                  <a:pt x="28504" y="86664"/>
                </a:cubicBezTo>
                <a:lnTo>
                  <a:pt x="29062" y="86760"/>
                </a:lnTo>
                <a:cubicBezTo>
                  <a:pt x="29062" y="87160"/>
                  <a:pt x="28504" y="87352"/>
                  <a:pt x="28928" y="87656"/>
                </a:cubicBezTo>
                <a:cubicBezTo>
                  <a:pt x="29062" y="87848"/>
                  <a:pt x="29620" y="87544"/>
                  <a:pt x="29754" y="87656"/>
                </a:cubicBezTo>
                <a:cubicBezTo>
                  <a:pt x="29888" y="87752"/>
                  <a:pt x="29754" y="88248"/>
                  <a:pt x="29754" y="88344"/>
                </a:cubicBezTo>
                <a:cubicBezTo>
                  <a:pt x="29754" y="88248"/>
                  <a:pt x="30178" y="88344"/>
                  <a:pt x="30312" y="88344"/>
                </a:cubicBezTo>
                <a:cubicBezTo>
                  <a:pt x="30178" y="88248"/>
                  <a:pt x="30446" y="88840"/>
                  <a:pt x="30446" y="88936"/>
                </a:cubicBezTo>
                <a:cubicBezTo>
                  <a:pt x="30446" y="89240"/>
                  <a:pt x="29888" y="89240"/>
                  <a:pt x="30022" y="89736"/>
                </a:cubicBezTo>
                <a:cubicBezTo>
                  <a:pt x="29888" y="89432"/>
                  <a:pt x="30580" y="89928"/>
                  <a:pt x="30580" y="90423"/>
                </a:cubicBezTo>
                <a:cubicBezTo>
                  <a:pt x="30580" y="90919"/>
                  <a:pt x="30446" y="90631"/>
                  <a:pt x="30848" y="90919"/>
                </a:cubicBezTo>
                <a:cubicBezTo>
                  <a:pt x="31138" y="91127"/>
                  <a:pt x="30848" y="91415"/>
                  <a:pt x="30848" y="91815"/>
                </a:cubicBezTo>
                <a:cubicBezTo>
                  <a:pt x="31004" y="93207"/>
                  <a:pt x="32656" y="94294"/>
                  <a:pt x="32656" y="94694"/>
                </a:cubicBezTo>
                <a:cubicBezTo>
                  <a:pt x="32656" y="94790"/>
                  <a:pt x="32232" y="94982"/>
                  <a:pt x="32388" y="95078"/>
                </a:cubicBezTo>
                <a:cubicBezTo>
                  <a:pt x="32388" y="95190"/>
                  <a:pt x="32790" y="94886"/>
                  <a:pt x="32790" y="95078"/>
                </a:cubicBezTo>
                <a:cubicBezTo>
                  <a:pt x="32790" y="95286"/>
                  <a:pt x="32522" y="95478"/>
                  <a:pt x="32522" y="95782"/>
                </a:cubicBezTo>
                <a:cubicBezTo>
                  <a:pt x="32388" y="96182"/>
                  <a:pt x="32522" y="96774"/>
                  <a:pt x="32522" y="97062"/>
                </a:cubicBezTo>
                <a:cubicBezTo>
                  <a:pt x="32388" y="97462"/>
                  <a:pt x="31964" y="97861"/>
                  <a:pt x="32388" y="98165"/>
                </a:cubicBezTo>
                <a:cubicBezTo>
                  <a:pt x="32946" y="98661"/>
                  <a:pt x="33080" y="97669"/>
                  <a:pt x="33906" y="98453"/>
                </a:cubicBezTo>
                <a:cubicBezTo>
                  <a:pt x="34040" y="98661"/>
                  <a:pt x="33772" y="99349"/>
                  <a:pt x="34174" y="99541"/>
                </a:cubicBezTo>
                <a:cubicBezTo>
                  <a:pt x="34464" y="99749"/>
                  <a:pt x="34308" y="98757"/>
                  <a:pt x="34866" y="99045"/>
                </a:cubicBezTo>
                <a:cubicBezTo>
                  <a:pt x="35156" y="99157"/>
                  <a:pt x="34732" y="100933"/>
                  <a:pt x="34866" y="101237"/>
                </a:cubicBezTo>
                <a:cubicBezTo>
                  <a:pt x="35000" y="101828"/>
                  <a:pt x="35424" y="101524"/>
                  <a:pt x="35424" y="102132"/>
                </a:cubicBezTo>
                <a:cubicBezTo>
                  <a:pt x="35424" y="102916"/>
                  <a:pt x="34308" y="103620"/>
                  <a:pt x="34464" y="104708"/>
                </a:cubicBezTo>
                <a:cubicBezTo>
                  <a:pt x="34598" y="105699"/>
                  <a:pt x="35848" y="105987"/>
                  <a:pt x="36540" y="106787"/>
                </a:cubicBezTo>
                <a:cubicBezTo>
                  <a:pt x="36808" y="107187"/>
                  <a:pt x="37232" y="107971"/>
                  <a:pt x="37232" y="108371"/>
                </a:cubicBezTo>
                <a:cubicBezTo>
                  <a:pt x="37232" y="108371"/>
                  <a:pt x="36808" y="108275"/>
                  <a:pt x="36808" y="108467"/>
                </a:cubicBezTo>
                <a:cubicBezTo>
                  <a:pt x="37075" y="109266"/>
                  <a:pt x="37633" y="109362"/>
                  <a:pt x="37366" y="110354"/>
                </a:cubicBezTo>
                <a:cubicBezTo>
                  <a:pt x="37232" y="110754"/>
                  <a:pt x="36941" y="111346"/>
                  <a:pt x="37232" y="111938"/>
                </a:cubicBezTo>
                <a:cubicBezTo>
                  <a:pt x="37366" y="112641"/>
                  <a:pt x="38325" y="112929"/>
                  <a:pt x="38482" y="113537"/>
                </a:cubicBezTo>
                <a:cubicBezTo>
                  <a:pt x="38482" y="113729"/>
                  <a:pt x="38058" y="114033"/>
                  <a:pt x="38058" y="114417"/>
                </a:cubicBezTo>
                <a:cubicBezTo>
                  <a:pt x="38191" y="114721"/>
                  <a:pt x="39017" y="115809"/>
                  <a:pt x="39709" y="116113"/>
                </a:cubicBezTo>
                <a:cubicBezTo>
                  <a:pt x="41383" y="116704"/>
                  <a:pt x="43727" y="117504"/>
                  <a:pt x="45803" y="117600"/>
                </a:cubicBezTo>
                <a:cubicBezTo>
                  <a:pt x="47321" y="117696"/>
                  <a:pt x="49955" y="117792"/>
                  <a:pt x="51763" y="117392"/>
                </a:cubicBezTo>
                <a:cubicBezTo>
                  <a:pt x="52031" y="117392"/>
                  <a:pt x="52165" y="117104"/>
                  <a:pt x="52455" y="117104"/>
                </a:cubicBezTo>
                <a:cubicBezTo>
                  <a:pt x="54107" y="116704"/>
                  <a:pt x="55625" y="116704"/>
                  <a:pt x="57299" y="116400"/>
                </a:cubicBezTo>
                <a:cubicBezTo>
                  <a:pt x="59352" y="116113"/>
                  <a:pt x="61584" y="115617"/>
                  <a:pt x="63794" y="115217"/>
                </a:cubicBezTo>
                <a:cubicBezTo>
                  <a:pt x="70022" y="114033"/>
                  <a:pt x="76517" y="112737"/>
                  <a:pt x="83035" y="111554"/>
                </a:cubicBezTo>
                <a:cubicBezTo>
                  <a:pt x="85647" y="111154"/>
                  <a:pt x="88571" y="110450"/>
                  <a:pt x="91473" y="110066"/>
                </a:cubicBezTo>
                <a:cubicBezTo>
                  <a:pt x="97544" y="109170"/>
                  <a:pt x="102388" y="108371"/>
                  <a:pt x="109174" y="107683"/>
                </a:cubicBezTo>
                <a:cubicBezTo>
                  <a:pt x="110290" y="107587"/>
                  <a:pt x="110982" y="107475"/>
                  <a:pt x="111116" y="108371"/>
                </a:cubicBezTo>
                <a:cubicBezTo>
                  <a:pt x="111383" y="109362"/>
                  <a:pt x="111540" y="110162"/>
                  <a:pt x="112098" y="110946"/>
                </a:cubicBezTo>
                <a:cubicBezTo>
                  <a:pt x="112098" y="110850"/>
                  <a:pt x="112232" y="110562"/>
                  <a:pt x="112232" y="110562"/>
                </a:cubicBezTo>
                <a:cubicBezTo>
                  <a:pt x="112366" y="110658"/>
                  <a:pt x="112767" y="111554"/>
                  <a:pt x="113058" y="112050"/>
                </a:cubicBezTo>
                <a:cubicBezTo>
                  <a:pt x="113058" y="112146"/>
                  <a:pt x="112924" y="112434"/>
                  <a:pt x="113058" y="112434"/>
                </a:cubicBezTo>
                <a:cubicBezTo>
                  <a:pt x="112924" y="112338"/>
                  <a:pt x="115000" y="113729"/>
                  <a:pt x="114441" y="112929"/>
                </a:cubicBezTo>
                <a:cubicBezTo>
                  <a:pt x="114441" y="112929"/>
                  <a:pt x="113750" y="112641"/>
                  <a:pt x="114308" y="112338"/>
                </a:cubicBezTo>
                <a:cubicBezTo>
                  <a:pt x="114441" y="112338"/>
                  <a:pt x="114709" y="112545"/>
                  <a:pt x="115000" y="112833"/>
                </a:cubicBezTo>
                <a:lnTo>
                  <a:pt x="115000" y="112737"/>
                </a:lnTo>
                <a:cubicBezTo>
                  <a:pt x="115000" y="112833"/>
                  <a:pt x="115133" y="112929"/>
                  <a:pt x="115267" y="112929"/>
                </a:cubicBezTo>
                <a:cubicBezTo>
                  <a:pt x="115691" y="113329"/>
                  <a:pt x="115959" y="113729"/>
                  <a:pt x="116093" y="113729"/>
                </a:cubicBezTo>
                <a:lnTo>
                  <a:pt x="116093" y="113633"/>
                </a:lnTo>
                <a:cubicBezTo>
                  <a:pt x="116093" y="113633"/>
                  <a:pt x="116093" y="113633"/>
                  <a:pt x="116227" y="113633"/>
                </a:cubicBezTo>
                <a:cubicBezTo>
                  <a:pt x="116093" y="113633"/>
                  <a:pt x="116093" y="113633"/>
                  <a:pt x="116093" y="113633"/>
                </a:cubicBezTo>
                <a:cubicBezTo>
                  <a:pt x="116227" y="113729"/>
                  <a:pt x="117075" y="114129"/>
                  <a:pt x="117075" y="114033"/>
                </a:cubicBezTo>
                <a:cubicBezTo>
                  <a:pt x="117209" y="113921"/>
                  <a:pt x="115825" y="113025"/>
                  <a:pt x="116919" y="112929"/>
                </a:cubicBezTo>
                <a:cubicBezTo>
                  <a:pt x="116785" y="112929"/>
                  <a:pt x="118995" y="114417"/>
                  <a:pt x="118303" y="113729"/>
                </a:cubicBezTo>
                <a:cubicBezTo>
                  <a:pt x="118169" y="113425"/>
                  <a:pt x="118593" y="113537"/>
                  <a:pt x="118593" y="113537"/>
                </a:cubicBezTo>
                <a:cubicBezTo>
                  <a:pt x="118459" y="113233"/>
                  <a:pt x="118459" y="113025"/>
                  <a:pt x="118459" y="113025"/>
                </a:cubicBezTo>
                <a:cubicBezTo>
                  <a:pt x="118459" y="113025"/>
                  <a:pt x="118593" y="113137"/>
                  <a:pt x="118995" y="113025"/>
                </a:cubicBezTo>
                <a:cubicBezTo>
                  <a:pt x="119553" y="112929"/>
                  <a:pt x="119977" y="112146"/>
                  <a:pt x="119843" y="111346"/>
                </a:cubicBezTo>
                <a:close/>
                <a:moveTo>
                  <a:pt x="4151" y="47491"/>
                </a:moveTo>
                <a:lnTo>
                  <a:pt x="4151" y="47491"/>
                </a:lnTo>
                <a:cubicBezTo>
                  <a:pt x="4017" y="47395"/>
                  <a:pt x="4419" y="47187"/>
                  <a:pt x="4419" y="47187"/>
                </a:cubicBezTo>
                <a:cubicBezTo>
                  <a:pt x="5111" y="46899"/>
                  <a:pt x="4419" y="47587"/>
                  <a:pt x="4151" y="47491"/>
                </a:cubicBezTo>
                <a:close/>
                <a:moveTo>
                  <a:pt x="7611" y="40645"/>
                </a:moveTo>
                <a:cubicBezTo>
                  <a:pt x="7611" y="40645"/>
                  <a:pt x="7343" y="40645"/>
                  <a:pt x="7611" y="40645"/>
                </a:cubicBezTo>
                <a:close/>
                <a:moveTo>
                  <a:pt x="9263" y="69997"/>
                </a:moveTo>
                <a:lnTo>
                  <a:pt x="9263" y="69997"/>
                </a:lnTo>
                <a:cubicBezTo>
                  <a:pt x="9263" y="69901"/>
                  <a:pt x="9553" y="69805"/>
                  <a:pt x="9687" y="69901"/>
                </a:cubicBezTo>
                <a:cubicBezTo>
                  <a:pt x="9687" y="69901"/>
                  <a:pt x="9419" y="69997"/>
                  <a:pt x="9263" y="69997"/>
                </a:cubicBezTo>
                <a:close/>
                <a:moveTo>
                  <a:pt x="10937" y="70093"/>
                </a:moveTo>
                <a:lnTo>
                  <a:pt x="10937" y="70093"/>
                </a:lnTo>
                <a:cubicBezTo>
                  <a:pt x="10937" y="70093"/>
                  <a:pt x="10513" y="69309"/>
                  <a:pt x="10379" y="69405"/>
                </a:cubicBezTo>
                <a:cubicBezTo>
                  <a:pt x="10937" y="69005"/>
                  <a:pt x="12321" y="70589"/>
                  <a:pt x="10937" y="70093"/>
                </a:cubicBezTo>
                <a:close/>
                <a:moveTo>
                  <a:pt x="12455" y="72876"/>
                </a:moveTo>
                <a:lnTo>
                  <a:pt x="12455" y="72876"/>
                </a:lnTo>
                <a:cubicBezTo>
                  <a:pt x="12321" y="72876"/>
                  <a:pt x="12723" y="72780"/>
                  <a:pt x="12723" y="72780"/>
                </a:cubicBezTo>
                <a:cubicBezTo>
                  <a:pt x="12857" y="72876"/>
                  <a:pt x="12455" y="72972"/>
                  <a:pt x="12455" y="72876"/>
                </a:cubicBezTo>
                <a:close/>
                <a:moveTo>
                  <a:pt x="13415" y="75051"/>
                </a:moveTo>
                <a:lnTo>
                  <a:pt x="13415" y="75051"/>
                </a:lnTo>
                <a:cubicBezTo>
                  <a:pt x="13415" y="74860"/>
                  <a:pt x="12589" y="74764"/>
                  <a:pt x="13415" y="74668"/>
                </a:cubicBezTo>
                <a:cubicBezTo>
                  <a:pt x="14665" y="74668"/>
                  <a:pt x="13415" y="75851"/>
                  <a:pt x="13415" y="75051"/>
                </a:cubicBezTo>
                <a:close/>
                <a:moveTo>
                  <a:pt x="28928" y="22410"/>
                </a:moveTo>
                <a:cubicBezTo>
                  <a:pt x="28928" y="22410"/>
                  <a:pt x="28772" y="22410"/>
                  <a:pt x="28928" y="22410"/>
                </a:cubicBezTo>
                <a:close/>
                <a:moveTo>
                  <a:pt x="29464" y="81098"/>
                </a:moveTo>
                <a:lnTo>
                  <a:pt x="29464" y="81098"/>
                </a:lnTo>
                <a:cubicBezTo>
                  <a:pt x="29464" y="81002"/>
                  <a:pt x="29888" y="80906"/>
                  <a:pt x="30022" y="81002"/>
                </a:cubicBezTo>
                <a:cubicBezTo>
                  <a:pt x="30022" y="81002"/>
                  <a:pt x="29620" y="81098"/>
                  <a:pt x="29464" y="81098"/>
                </a:cubicBezTo>
                <a:close/>
                <a:moveTo>
                  <a:pt x="29620" y="22106"/>
                </a:moveTo>
                <a:lnTo>
                  <a:pt x="29620" y="22106"/>
                </a:lnTo>
                <a:cubicBezTo>
                  <a:pt x="29620" y="22202"/>
                  <a:pt x="29464" y="22202"/>
                  <a:pt x="29330" y="22202"/>
                </a:cubicBezTo>
                <a:cubicBezTo>
                  <a:pt x="29330" y="22410"/>
                  <a:pt x="29062" y="22298"/>
                  <a:pt x="29330" y="22202"/>
                </a:cubicBezTo>
                <a:cubicBezTo>
                  <a:pt x="29330" y="22106"/>
                  <a:pt x="29464" y="22106"/>
                  <a:pt x="29620" y="22106"/>
                </a:cubicBezTo>
                <a:cubicBezTo>
                  <a:pt x="30312" y="21802"/>
                  <a:pt x="30848" y="21514"/>
                  <a:pt x="31696" y="21418"/>
                </a:cubicBezTo>
                <a:cubicBezTo>
                  <a:pt x="31696" y="21306"/>
                  <a:pt x="31964" y="21418"/>
                  <a:pt x="31696" y="21418"/>
                </a:cubicBezTo>
                <a:cubicBezTo>
                  <a:pt x="31138" y="21706"/>
                  <a:pt x="30580" y="22010"/>
                  <a:pt x="29620" y="22106"/>
                </a:cubicBezTo>
                <a:close/>
                <a:moveTo>
                  <a:pt x="31272" y="69309"/>
                </a:moveTo>
                <a:lnTo>
                  <a:pt x="31272" y="69309"/>
                </a:lnTo>
                <a:cubicBezTo>
                  <a:pt x="31138" y="69213"/>
                  <a:pt x="31696" y="69101"/>
                  <a:pt x="31830" y="69213"/>
                </a:cubicBezTo>
                <a:cubicBezTo>
                  <a:pt x="31964" y="69309"/>
                  <a:pt x="31272" y="69405"/>
                  <a:pt x="31272" y="69309"/>
                </a:cubicBezTo>
                <a:close/>
                <a:moveTo>
                  <a:pt x="103638" y="87352"/>
                </a:moveTo>
                <a:lnTo>
                  <a:pt x="103638" y="87352"/>
                </a:lnTo>
                <a:cubicBezTo>
                  <a:pt x="103794" y="87448"/>
                  <a:pt x="103370" y="87544"/>
                  <a:pt x="103370" y="87448"/>
                </a:cubicBezTo>
                <a:cubicBezTo>
                  <a:pt x="103236" y="87448"/>
                  <a:pt x="103638" y="87352"/>
                  <a:pt x="103638" y="87352"/>
                </a:cubicBezTo>
                <a:close/>
                <a:moveTo>
                  <a:pt x="104754" y="94294"/>
                </a:moveTo>
                <a:lnTo>
                  <a:pt x="104754" y="94294"/>
                </a:lnTo>
                <a:cubicBezTo>
                  <a:pt x="105714" y="94198"/>
                  <a:pt x="109174" y="94102"/>
                  <a:pt x="107388" y="94294"/>
                </a:cubicBezTo>
                <a:cubicBezTo>
                  <a:pt x="104620" y="94694"/>
                  <a:pt x="101852" y="94790"/>
                  <a:pt x="99486" y="95078"/>
                </a:cubicBezTo>
                <a:cubicBezTo>
                  <a:pt x="98102" y="95286"/>
                  <a:pt x="97008" y="95574"/>
                  <a:pt x="96183" y="95574"/>
                </a:cubicBezTo>
                <a:cubicBezTo>
                  <a:pt x="96718" y="96086"/>
                  <a:pt x="94642" y="95382"/>
                  <a:pt x="96183" y="95574"/>
                </a:cubicBezTo>
                <a:cubicBezTo>
                  <a:pt x="97834" y="95190"/>
                  <a:pt x="102120" y="94598"/>
                  <a:pt x="104754" y="94294"/>
                </a:cubicBezTo>
                <a:close/>
                <a:moveTo>
                  <a:pt x="83303" y="97765"/>
                </a:moveTo>
                <a:lnTo>
                  <a:pt x="83303" y="97765"/>
                </a:lnTo>
                <a:cubicBezTo>
                  <a:pt x="83571" y="97765"/>
                  <a:pt x="83727" y="97765"/>
                  <a:pt x="83995" y="97765"/>
                </a:cubicBezTo>
                <a:cubicBezTo>
                  <a:pt x="83437" y="97765"/>
                  <a:pt x="83727" y="97366"/>
                  <a:pt x="84263" y="97557"/>
                </a:cubicBezTo>
                <a:cubicBezTo>
                  <a:pt x="84263" y="97366"/>
                  <a:pt x="84687" y="97462"/>
                  <a:pt x="84821" y="97462"/>
                </a:cubicBezTo>
                <a:cubicBezTo>
                  <a:pt x="84955" y="97270"/>
                  <a:pt x="85245" y="97366"/>
                  <a:pt x="85513" y="97366"/>
                </a:cubicBezTo>
                <a:cubicBezTo>
                  <a:pt x="85513" y="97669"/>
                  <a:pt x="85937" y="97366"/>
                  <a:pt x="85647" y="97366"/>
                </a:cubicBezTo>
                <a:cubicBezTo>
                  <a:pt x="86205" y="97270"/>
                  <a:pt x="87031" y="97062"/>
                  <a:pt x="86897" y="97062"/>
                </a:cubicBezTo>
                <a:lnTo>
                  <a:pt x="86763" y="97062"/>
                </a:lnTo>
                <a:cubicBezTo>
                  <a:pt x="86897" y="97062"/>
                  <a:pt x="86897" y="97062"/>
                  <a:pt x="86897" y="97062"/>
                </a:cubicBezTo>
                <a:cubicBezTo>
                  <a:pt x="87187" y="97062"/>
                  <a:pt x="87321" y="97062"/>
                  <a:pt x="87589" y="96966"/>
                </a:cubicBezTo>
                <a:cubicBezTo>
                  <a:pt x="88013" y="96966"/>
                  <a:pt x="88281" y="96774"/>
                  <a:pt x="89107" y="96870"/>
                </a:cubicBezTo>
                <a:cubicBezTo>
                  <a:pt x="88839" y="96678"/>
                  <a:pt x="88973" y="96678"/>
                  <a:pt x="89397" y="96678"/>
                </a:cubicBezTo>
                <a:cubicBezTo>
                  <a:pt x="91607" y="96374"/>
                  <a:pt x="93415" y="95974"/>
                  <a:pt x="95200" y="95782"/>
                </a:cubicBezTo>
                <a:cubicBezTo>
                  <a:pt x="96026" y="95686"/>
                  <a:pt x="95491" y="95782"/>
                  <a:pt x="95334" y="95878"/>
                </a:cubicBezTo>
                <a:cubicBezTo>
                  <a:pt x="94776" y="96086"/>
                  <a:pt x="90915" y="96678"/>
                  <a:pt x="89107" y="96870"/>
                </a:cubicBezTo>
                <a:cubicBezTo>
                  <a:pt x="86897" y="97270"/>
                  <a:pt x="84419" y="97957"/>
                  <a:pt x="82053" y="98261"/>
                </a:cubicBezTo>
                <a:cubicBezTo>
                  <a:pt x="81651" y="98261"/>
                  <a:pt x="81227" y="98165"/>
                  <a:pt x="80803" y="98261"/>
                </a:cubicBezTo>
                <a:cubicBezTo>
                  <a:pt x="80669" y="98261"/>
                  <a:pt x="80669" y="98453"/>
                  <a:pt x="80669" y="98453"/>
                </a:cubicBezTo>
                <a:cubicBezTo>
                  <a:pt x="79285" y="98757"/>
                  <a:pt x="77767" y="98853"/>
                  <a:pt x="76383" y="99045"/>
                </a:cubicBezTo>
                <a:cubicBezTo>
                  <a:pt x="76250" y="99045"/>
                  <a:pt x="76250" y="99253"/>
                  <a:pt x="76116" y="99253"/>
                </a:cubicBezTo>
                <a:cubicBezTo>
                  <a:pt x="76116" y="99253"/>
                  <a:pt x="75691" y="99045"/>
                  <a:pt x="75691" y="99157"/>
                </a:cubicBezTo>
                <a:cubicBezTo>
                  <a:pt x="75691" y="98949"/>
                  <a:pt x="76383" y="98949"/>
                  <a:pt x="77209" y="98757"/>
                </a:cubicBezTo>
                <a:cubicBezTo>
                  <a:pt x="78593" y="98565"/>
                  <a:pt x="81361" y="97957"/>
                  <a:pt x="83169" y="97861"/>
                </a:cubicBezTo>
                <a:cubicBezTo>
                  <a:pt x="83035" y="97861"/>
                  <a:pt x="83035" y="97861"/>
                  <a:pt x="83035" y="97861"/>
                </a:cubicBezTo>
                <a:cubicBezTo>
                  <a:pt x="83035" y="97957"/>
                  <a:pt x="83303" y="97861"/>
                  <a:pt x="83303" y="97765"/>
                </a:cubicBezTo>
                <a:close/>
                <a:moveTo>
                  <a:pt x="103080" y="87448"/>
                </a:moveTo>
                <a:lnTo>
                  <a:pt x="103080" y="87448"/>
                </a:lnTo>
                <a:cubicBezTo>
                  <a:pt x="103080" y="87448"/>
                  <a:pt x="102544" y="87848"/>
                  <a:pt x="102254" y="87544"/>
                </a:cubicBezTo>
                <a:cubicBezTo>
                  <a:pt x="102254" y="87544"/>
                  <a:pt x="102946" y="87448"/>
                  <a:pt x="103080" y="87448"/>
                </a:cubicBezTo>
                <a:close/>
                <a:moveTo>
                  <a:pt x="101986" y="87544"/>
                </a:moveTo>
                <a:lnTo>
                  <a:pt x="101986" y="87544"/>
                </a:lnTo>
                <a:cubicBezTo>
                  <a:pt x="101986" y="87544"/>
                  <a:pt x="101428" y="87944"/>
                  <a:pt x="101160" y="87656"/>
                </a:cubicBezTo>
                <a:cubicBezTo>
                  <a:pt x="101160" y="87656"/>
                  <a:pt x="101852" y="87544"/>
                  <a:pt x="101986" y="87544"/>
                </a:cubicBezTo>
                <a:close/>
                <a:moveTo>
                  <a:pt x="100870" y="87656"/>
                </a:moveTo>
                <a:lnTo>
                  <a:pt x="100870" y="87656"/>
                </a:lnTo>
                <a:cubicBezTo>
                  <a:pt x="100870" y="87752"/>
                  <a:pt x="100468" y="87848"/>
                  <a:pt x="100312" y="87848"/>
                </a:cubicBezTo>
                <a:cubicBezTo>
                  <a:pt x="100312" y="87752"/>
                  <a:pt x="100736" y="87656"/>
                  <a:pt x="100870" y="87656"/>
                </a:cubicBezTo>
                <a:close/>
                <a:moveTo>
                  <a:pt x="96183" y="88248"/>
                </a:moveTo>
                <a:lnTo>
                  <a:pt x="96183" y="88248"/>
                </a:lnTo>
                <a:cubicBezTo>
                  <a:pt x="97008" y="88152"/>
                  <a:pt x="99218" y="87752"/>
                  <a:pt x="99776" y="87752"/>
                </a:cubicBezTo>
                <a:cubicBezTo>
                  <a:pt x="99486" y="87752"/>
                  <a:pt x="99084" y="88040"/>
                  <a:pt x="98392" y="88152"/>
                </a:cubicBezTo>
                <a:cubicBezTo>
                  <a:pt x="88973" y="89528"/>
                  <a:pt x="80535" y="91015"/>
                  <a:pt x="71964" y="92503"/>
                </a:cubicBezTo>
                <a:cubicBezTo>
                  <a:pt x="71808" y="92903"/>
                  <a:pt x="71272" y="92407"/>
                  <a:pt x="71964" y="92503"/>
                </a:cubicBezTo>
                <a:cubicBezTo>
                  <a:pt x="79575" y="91127"/>
                  <a:pt x="88013" y="89336"/>
                  <a:pt x="96183" y="88248"/>
                </a:cubicBezTo>
                <a:close/>
                <a:moveTo>
                  <a:pt x="67522" y="78123"/>
                </a:moveTo>
                <a:lnTo>
                  <a:pt x="67522" y="78123"/>
                </a:lnTo>
                <a:cubicBezTo>
                  <a:pt x="68214" y="77531"/>
                  <a:pt x="69196" y="77243"/>
                  <a:pt x="70156" y="76747"/>
                </a:cubicBezTo>
                <a:cubicBezTo>
                  <a:pt x="71138" y="76139"/>
                  <a:pt x="71808" y="75547"/>
                  <a:pt x="72790" y="75259"/>
                </a:cubicBezTo>
                <a:cubicBezTo>
                  <a:pt x="72924" y="75259"/>
                  <a:pt x="72790" y="75163"/>
                  <a:pt x="73058" y="75163"/>
                </a:cubicBezTo>
                <a:cubicBezTo>
                  <a:pt x="73616" y="75051"/>
                  <a:pt x="72098" y="75851"/>
                  <a:pt x="72098" y="75851"/>
                </a:cubicBezTo>
                <a:cubicBezTo>
                  <a:pt x="71964" y="75851"/>
                  <a:pt x="72366" y="75947"/>
                  <a:pt x="72366" y="75947"/>
                </a:cubicBezTo>
                <a:cubicBezTo>
                  <a:pt x="71540" y="76539"/>
                  <a:pt x="69062" y="78123"/>
                  <a:pt x="67522" y="78635"/>
                </a:cubicBezTo>
                <a:cubicBezTo>
                  <a:pt x="66964" y="78731"/>
                  <a:pt x="67254" y="78427"/>
                  <a:pt x="67522" y="78123"/>
                </a:cubicBezTo>
                <a:close/>
                <a:moveTo>
                  <a:pt x="67388" y="93399"/>
                </a:moveTo>
                <a:cubicBezTo>
                  <a:pt x="67388" y="93399"/>
                  <a:pt x="68080" y="93495"/>
                  <a:pt x="67388" y="93399"/>
                </a:cubicBezTo>
                <a:close/>
                <a:moveTo>
                  <a:pt x="60200" y="100645"/>
                </a:moveTo>
                <a:lnTo>
                  <a:pt x="60200" y="100645"/>
                </a:lnTo>
                <a:lnTo>
                  <a:pt x="59910" y="100741"/>
                </a:lnTo>
                <a:cubicBezTo>
                  <a:pt x="59776" y="100645"/>
                  <a:pt x="60066" y="100533"/>
                  <a:pt x="60200" y="100645"/>
                </a:cubicBezTo>
                <a:close/>
                <a:moveTo>
                  <a:pt x="59508" y="100741"/>
                </a:moveTo>
                <a:lnTo>
                  <a:pt x="59508" y="100741"/>
                </a:lnTo>
                <a:cubicBezTo>
                  <a:pt x="59642" y="100741"/>
                  <a:pt x="59084" y="100837"/>
                  <a:pt x="59084" y="100837"/>
                </a:cubicBezTo>
                <a:cubicBezTo>
                  <a:pt x="58950" y="100741"/>
                  <a:pt x="59508" y="100645"/>
                  <a:pt x="59508" y="100741"/>
                </a:cubicBezTo>
                <a:close/>
                <a:moveTo>
                  <a:pt x="58950" y="100837"/>
                </a:moveTo>
                <a:lnTo>
                  <a:pt x="58950" y="100837"/>
                </a:lnTo>
                <a:cubicBezTo>
                  <a:pt x="58950" y="100837"/>
                  <a:pt x="58526" y="101029"/>
                  <a:pt x="58392" y="100933"/>
                </a:cubicBezTo>
                <a:cubicBezTo>
                  <a:pt x="58392" y="100837"/>
                  <a:pt x="58816" y="100741"/>
                  <a:pt x="58950" y="100837"/>
                </a:cubicBezTo>
                <a:close/>
                <a:moveTo>
                  <a:pt x="58258" y="58400"/>
                </a:moveTo>
                <a:lnTo>
                  <a:pt x="58258" y="58400"/>
                </a:lnTo>
                <a:cubicBezTo>
                  <a:pt x="58392" y="58496"/>
                  <a:pt x="57991" y="58592"/>
                  <a:pt x="57991" y="58496"/>
                </a:cubicBezTo>
                <a:cubicBezTo>
                  <a:pt x="57834" y="58496"/>
                  <a:pt x="58258" y="58400"/>
                  <a:pt x="58258" y="58400"/>
                </a:cubicBezTo>
                <a:close/>
                <a:moveTo>
                  <a:pt x="52455" y="59584"/>
                </a:moveTo>
                <a:lnTo>
                  <a:pt x="52455" y="59584"/>
                </a:lnTo>
                <a:cubicBezTo>
                  <a:pt x="52589" y="59392"/>
                  <a:pt x="52857" y="59488"/>
                  <a:pt x="53147" y="59488"/>
                </a:cubicBezTo>
                <a:cubicBezTo>
                  <a:pt x="53549" y="59200"/>
                  <a:pt x="54107" y="59200"/>
                  <a:pt x="54799" y="59088"/>
                </a:cubicBezTo>
                <a:cubicBezTo>
                  <a:pt x="54933" y="58896"/>
                  <a:pt x="55223" y="58992"/>
                  <a:pt x="55491" y="58992"/>
                </a:cubicBezTo>
                <a:cubicBezTo>
                  <a:pt x="55491" y="58800"/>
                  <a:pt x="55915" y="58896"/>
                  <a:pt x="56049" y="58896"/>
                </a:cubicBezTo>
                <a:cubicBezTo>
                  <a:pt x="56183" y="58688"/>
                  <a:pt x="56450" y="58800"/>
                  <a:pt x="56741" y="58800"/>
                </a:cubicBezTo>
                <a:cubicBezTo>
                  <a:pt x="57008" y="58400"/>
                  <a:pt x="57700" y="58896"/>
                  <a:pt x="56741" y="58800"/>
                </a:cubicBezTo>
                <a:cubicBezTo>
                  <a:pt x="56741" y="58896"/>
                  <a:pt x="56316" y="58896"/>
                  <a:pt x="56049" y="58896"/>
                </a:cubicBezTo>
                <a:cubicBezTo>
                  <a:pt x="56049" y="59088"/>
                  <a:pt x="55758" y="58992"/>
                  <a:pt x="55491" y="58992"/>
                </a:cubicBezTo>
                <a:cubicBezTo>
                  <a:pt x="55491" y="59200"/>
                  <a:pt x="55066" y="59088"/>
                  <a:pt x="54799" y="59088"/>
                </a:cubicBezTo>
                <a:cubicBezTo>
                  <a:pt x="54375" y="59296"/>
                  <a:pt x="53816" y="59392"/>
                  <a:pt x="53147" y="59488"/>
                </a:cubicBezTo>
                <a:cubicBezTo>
                  <a:pt x="53147" y="59584"/>
                  <a:pt x="52723" y="59584"/>
                  <a:pt x="52455" y="59584"/>
                </a:cubicBezTo>
                <a:close/>
                <a:moveTo>
                  <a:pt x="55357" y="101524"/>
                </a:moveTo>
                <a:cubicBezTo>
                  <a:pt x="55357" y="101524"/>
                  <a:pt x="54531" y="101332"/>
                  <a:pt x="55357" y="101524"/>
                </a:cubicBezTo>
                <a:close/>
                <a:moveTo>
                  <a:pt x="51763" y="59680"/>
                </a:moveTo>
                <a:lnTo>
                  <a:pt x="51763" y="59680"/>
                </a:lnTo>
                <a:cubicBezTo>
                  <a:pt x="51763" y="59680"/>
                  <a:pt x="51473" y="59792"/>
                  <a:pt x="51339" y="59792"/>
                </a:cubicBezTo>
                <a:cubicBezTo>
                  <a:pt x="51339" y="59680"/>
                  <a:pt x="51607" y="59584"/>
                  <a:pt x="51763" y="59680"/>
                </a:cubicBezTo>
                <a:close/>
                <a:moveTo>
                  <a:pt x="50781" y="59888"/>
                </a:moveTo>
                <a:lnTo>
                  <a:pt x="50781" y="59888"/>
                </a:lnTo>
                <a:cubicBezTo>
                  <a:pt x="50915" y="59984"/>
                  <a:pt x="50379" y="60079"/>
                  <a:pt x="50379" y="59984"/>
                </a:cubicBezTo>
                <a:cubicBezTo>
                  <a:pt x="50223" y="59984"/>
                  <a:pt x="50647" y="59792"/>
                  <a:pt x="50781" y="59888"/>
                </a:cubicBezTo>
                <a:close/>
                <a:moveTo>
                  <a:pt x="50089" y="59984"/>
                </a:moveTo>
                <a:lnTo>
                  <a:pt x="50089" y="59984"/>
                </a:lnTo>
                <a:cubicBezTo>
                  <a:pt x="50223" y="60079"/>
                  <a:pt x="49821" y="60175"/>
                  <a:pt x="49687" y="60079"/>
                </a:cubicBezTo>
                <a:cubicBezTo>
                  <a:pt x="49531" y="60079"/>
                  <a:pt x="50089" y="59984"/>
                  <a:pt x="50089" y="59984"/>
                </a:cubicBezTo>
                <a:close/>
                <a:moveTo>
                  <a:pt x="49531" y="60079"/>
                </a:moveTo>
                <a:lnTo>
                  <a:pt x="49531" y="60079"/>
                </a:lnTo>
                <a:cubicBezTo>
                  <a:pt x="49531" y="60175"/>
                  <a:pt x="49263" y="60287"/>
                  <a:pt x="49263" y="60175"/>
                </a:cubicBezTo>
                <a:cubicBezTo>
                  <a:pt x="49129" y="60175"/>
                  <a:pt x="49531" y="60079"/>
                  <a:pt x="49531" y="60079"/>
                </a:cubicBezTo>
                <a:close/>
                <a:moveTo>
                  <a:pt x="48013" y="15963"/>
                </a:moveTo>
                <a:lnTo>
                  <a:pt x="48013" y="15963"/>
                </a:lnTo>
                <a:cubicBezTo>
                  <a:pt x="48147" y="15755"/>
                  <a:pt x="48303" y="15659"/>
                  <a:pt x="48705" y="15755"/>
                </a:cubicBezTo>
                <a:cubicBezTo>
                  <a:pt x="49263" y="15259"/>
                  <a:pt x="49955" y="15755"/>
                  <a:pt x="48705" y="15755"/>
                </a:cubicBezTo>
                <a:cubicBezTo>
                  <a:pt x="48571" y="15851"/>
                  <a:pt x="48303" y="15963"/>
                  <a:pt x="48013" y="15963"/>
                </a:cubicBezTo>
                <a:close/>
                <a:moveTo>
                  <a:pt x="48705" y="60383"/>
                </a:moveTo>
                <a:lnTo>
                  <a:pt x="48705" y="60383"/>
                </a:lnTo>
                <a:cubicBezTo>
                  <a:pt x="48705" y="60287"/>
                  <a:pt x="48995" y="60175"/>
                  <a:pt x="49129" y="60175"/>
                </a:cubicBezTo>
                <a:cubicBezTo>
                  <a:pt x="49129" y="60287"/>
                  <a:pt x="48839" y="60383"/>
                  <a:pt x="48705" y="60383"/>
                </a:cubicBezTo>
                <a:close/>
                <a:moveTo>
                  <a:pt x="47321" y="16155"/>
                </a:moveTo>
                <a:cubicBezTo>
                  <a:pt x="47321" y="16155"/>
                  <a:pt x="47455" y="16251"/>
                  <a:pt x="47321" y="16155"/>
                </a:cubicBezTo>
                <a:close/>
                <a:moveTo>
                  <a:pt x="46919" y="16251"/>
                </a:moveTo>
                <a:cubicBezTo>
                  <a:pt x="46919" y="16251"/>
                  <a:pt x="47455" y="16363"/>
                  <a:pt x="46919" y="16251"/>
                </a:cubicBezTo>
                <a:close/>
                <a:moveTo>
                  <a:pt x="46763" y="60671"/>
                </a:moveTo>
                <a:lnTo>
                  <a:pt x="46763" y="60671"/>
                </a:lnTo>
                <a:cubicBezTo>
                  <a:pt x="46763" y="60783"/>
                  <a:pt x="46495" y="60783"/>
                  <a:pt x="46361" y="60783"/>
                </a:cubicBezTo>
                <a:cubicBezTo>
                  <a:pt x="46361" y="60783"/>
                  <a:pt x="46629" y="60671"/>
                  <a:pt x="46763" y="60671"/>
                </a:cubicBezTo>
                <a:close/>
                <a:moveTo>
                  <a:pt x="45535" y="16747"/>
                </a:moveTo>
                <a:lnTo>
                  <a:pt x="45535" y="16747"/>
                </a:lnTo>
                <a:cubicBezTo>
                  <a:pt x="45535" y="16651"/>
                  <a:pt x="45535" y="16555"/>
                  <a:pt x="45803" y="16651"/>
                </a:cubicBezTo>
                <a:cubicBezTo>
                  <a:pt x="45803" y="16251"/>
                  <a:pt x="46361" y="16747"/>
                  <a:pt x="45803" y="16651"/>
                </a:cubicBezTo>
                <a:cubicBezTo>
                  <a:pt x="45803" y="16651"/>
                  <a:pt x="45669" y="16747"/>
                  <a:pt x="45535" y="16747"/>
                </a:cubicBezTo>
                <a:close/>
                <a:moveTo>
                  <a:pt x="44419" y="17051"/>
                </a:moveTo>
                <a:cubicBezTo>
                  <a:pt x="44419" y="17051"/>
                  <a:pt x="44977" y="17147"/>
                  <a:pt x="44419" y="17051"/>
                </a:cubicBezTo>
                <a:close/>
                <a:moveTo>
                  <a:pt x="43303" y="61375"/>
                </a:moveTo>
                <a:lnTo>
                  <a:pt x="43303" y="61375"/>
                </a:lnTo>
                <a:cubicBezTo>
                  <a:pt x="43303" y="61375"/>
                  <a:pt x="43035" y="61471"/>
                  <a:pt x="42901" y="61471"/>
                </a:cubicBezTo>
                <a:cubicBezTo>
                  <a:pt x="42901" y="61375"/>
                  <a:pt x="43169" y="61279"/>
                  <a:pt x="43303" y="61375"/>
                </a:cubicBezTo>
                <a:close/>
                <a:moveTo>
                  <a:pt x="43303" y="67230"/>
                </a:moveTo>
                <a:lnTo>
                  <a:pt x="43303" y="67230"/>
                </a:lnTo>
                <a:cubicBezTo>
                  <a:pt x="43303" y="67230"/>
                  <a:pt x="42767" y="67326"/>
                  <a:pt x="42611" y="67326"/>
                </a:cubicBezTo>
                <a:cubicBezTo>
                  <a:pt x="42611" y="67230"/>
                  <a:pt x="43169" y="67118"/>
                  <a:pt x="43303" y="67230"/>
                </a:cubicBezTo>
                <a:close/>
                <a:moveTo>
                  <a:pt x="42767" y="61471"/>
                </a:moveTo>
                <a:lnTo>
                  <a:pt x="42767" y="61471"/>
                </a:lnTo>
                <a:cubicBezTo>
                  <a:pt x="42901" y="61471"/>
                  <a:pt x="42477" y="61567"/>
                  <a:pt x="42477" y="61567"/>
                </a:cubicBezTo>
                <a:cubicBezTo>
                  <a:pt x="42343" y="61567"/>
                  <a:pt x="42767" y="61471"/>
                  <a:pt x="42767" y="61471"/>
                </a:cubicBezTo>
                <a:close/>
                <a:moveTo>
                  <a:pt x="40959" y="18139"/>
                </a:moveTo>
                <a:lnTo>
                  <a:pt x="40959" y="18139"/>
                </a:lnTo>
                <a:cubicBezTo>
                  <a:pt x="40959" y="18043"/>
                  <a:pt x="41227" y="18043"/>
                  <a:pt x="41383" y="18043"/>
                </a:cubicBezTo>
                <a:cubicBezTo>
                  <a:pt x="41383" y="17947"/>
                  <a:pt x="41517" y="17947"/>
                  <a:pt x="41651" y="17947"/>
                </a:cubicBezTo>
                <a:cubicBezTo>
                  <a:pt x="41785" y="17835"/>
                  <a:pt x="41785" y="17835"/>
                  <a:pt x="42075" y="17835"/>
                </a:cubicBezTo>
                <a:cubicBezTo>
                  <a:pt x="42075" y="17739"/>
                  <a:pt x="42209" y="17739"/>
                  <a:pt x="42343" y="17739"/>
                </a:cubicBezTo>
                <a:cubicBezTo>
                  <a:pt x="42343" y="17451"/>
                  <a:pt x="43035" y="17835"/>
                  <a:pt x="42343" y="17739"/>
                </a:cubicBezTo>
                <a:cubicBezTo>
                  <a:pt x="42343" y="17835"/>
                  <a:pt x="42209" y="17835"/>
                  <a:pt x="42075" y="17835"/>
                </a:cubicBezTo>
                <a:cubicBezTo>
                  <a:pt x="41919" y="17947"/>
                  <a:pt x="41919" y="17947"/>
                  <a:pt x="41651" y="17947"/>
                </a:cubicBezTo>
                <a:cubicBezTo>
                  <a:pt x="41651" y="18043"/>
                  <a:pt x="41517" y="18043"/>
                  <a:pt x="41383" y="18043"/>
                </a:cubicBezTo>
                <a:cubicBezTo>
                  <a:pt x="41383" y="18235"/>
                  <a:pt x="41093" y="18235"/>
                  <a:pt x="40959" y="18139"/>
                </a:cubicBezTo>
                <a:close/>
                <a:moveTo>
                  <a:pt x="41785" y="61663"/>
                </a:moveTo>
                <a:lnTo>
                  <a:pt x="41785" y="61663"/>
                </a:lnTo>
                <a:cubicBezTo>
                  <a:pt x="41785" y="61663"/>
                  <a:pt x="42075" y="61567"/>
                  <a:pt x="42209" y="61567"/>
                </a:cubicBezTo>
                <a:cubicBezTo>
                  <a:pt x="42209" y="61663"/>
                  <a:pt x="41919" y="61663"/>
                  <a:pt x="41785" y="61663"/>
                </a:cubicBezTo>
                <a:close/>
                <a:moveTo>
                  <a:pt x="42343" y="63758"/>
                </a:moveTo>
                <a:lnTo>
                  <a:pt x="42343" y="63758"/>
                </a:lnTo>
                <a:cubicBezTo>
                  <a:pt x="43593" y="63551"/>
                  <a:pt x="40825" y="64254"/>
                  <a:pt x="40535" y="64046"/>
                </a:cubicBezTo>
                <a:cubicBezTo>
                  <a:pt x="40535" y="63950"/>
                  <a:pt x="41785" y="63758"/>
                  <a:pt x="42343" y="63758"/>
                </a:cubicBezTo>
                <a:close/>
                <a:moveTo>
                  <a:pt x="36941" y="19530"/>
                </a:moveTo>
                <a:lnTo>
                  <a:pt x="36941" y="19530"/>
                </a:lnTo>
                <a:cubicBezTo>
                  <a:pt x="37633" y="19226"/>
                  <a:pt x="38191" y="18938"/>
                  <a:pt x="39017" y="18826"/>
                </a:cubicBezTo>
                <a:cubicBezTo>
                  <a:pt x="39017" y="18731"/>
                  <a:pt x="39151" y="18731"/>
                  <a:pt x="39308" y="18731"/>
                </a:cubicBezTo>
                <a:cubicBezTo>
                  <a:pt x="39441" y="18635"/>
                  <a:pt x="39441" y="18635"/>
                  <a:pt x="39709" y="18635"/>
                </a:cubicBezTo>
                <a:cubicBezTo>
                  <a:pt x="39709" y="18539"/>
                  <a:pt x="39843" y="18539"/>
                  <a:pt x="40000" y="18539"/>
                </a:cubicBezTo>
                <a:cubicBezTo>
                  <a:pt x="40000" y="18443"/>
                  <a:pt x="40133" y="18443"/>
                  <a:pt x="40267" y="18443"/>
                </a:cubicBezTo>
                <a:cubicBezTo>
                  <a:pt x="40267" y="18043"/>
                  <a:pt x="40959" y="18539"/>
                  <a:pt x="40267" y="18443"/>
                </a:cubicBezTo>
                <a:cubicBezTo>
                  <a:pt x="40267" y="18539"/>
                  <a:pt x="40133" y="18539"/>
                  <a:pt x="40000" y="18539"/>
                </a:cubicBezTo>
                <a:cubicBezTo>
                  <a:pt x="40000" y="18635"/>
                  <a:pt x="39843" y="18635"/>
                  <a:pt x="39709" y="18635"/>
                </a:cubicBezTo>
                <a:cubicBezTo>
                  <a:pt x="39575" y="18731"/>
                  <a:pt x="39575" y="18731"/>
                  <a:pt x="39308" y="18731"/>
                </a:cubicBezTo>
                <a:cubicBezTo>
                  <a:pt x="39308" y="18826"/>
                  <a:pt x="39151" y="18826"/>
                  <a:pt x="39017" y="18826"/>
                </a:cubicBezTo>
                <a:cubicBezTo>
                  <a:pt x="38482" y="19130"/>
                  <a:pt x="37924" y="19434"/>
                  <a:pt x="36941" y="19530"/>
                </a:cubicBezTo>
                <a:close/>
                <a:moveTo>
                  <a:pt x="40000" y="64142"/>
                </a:moveTo>
                <a:lnTo>
                  <a:pt x="40000" y="64142"/>
                </a:lnTo>
                <a:cubicBezTo>
                  <a:pt x="39843" y="64046"/>
                  <a:pt x="40401" y="63950"/>
                  <a:pt x="40401" y="64046"/>
                </a:cubicBezTo>
                <a:cubicBezTo>
                  <a:pt x="40535" y="64046"/>
                  <a:pt x="40133" y="64254"/>
                  <a:pt x="40000" y="64142"/>
                </a:cubicBezTo>
                <a:close/>
                <a:moveTo>
                  <a:pt x="36116" y="19818"/>
                </a:moveTo>
                <a:lnTo>
                  <a:pt x="36116" y="19818"/>
                </a:lnTo>
                <a:cubicBezTo>
                  <a:pt x="36116" y="19818"/>
                  <a:pt x="36250" y="19722"/>
                  <a:pt x="36383" y="19722"/>
                </a:cubicBezTo>
                <a:cubicBezTo>
                  <a:pt x="36383" y="19434"/>
                  <a:pt x="37075" y="19818"/>
                  <a:pt x="36383" y="19722"/>
                </a:cubicBezTo>
                <a:cubicBezTo>
                  <a:pt x="36383" y="19818"/>
                  <a:pt x="36250" y="19930"/>
                  <a:pt x="36116" y="19818"/>
                </a:cubicBezTo>
                <a:close/>
                <a:moveTo>
                  <a:pt x="35156" y="19434"/>
                </a:moveTo>
                <a:lnTo>
                  <a:pt x="35156" y="19434"/>
                </a:lnTo>
                <a:cubicBezTo>
                  <a:pt x="35156" y="19322"/>
                  <a:pt x="35290" y="19322"/>
                  <a:pt x="35424" y="19322"/>
                </a:cubicBezTo>
                <a:cubicBezTo>
                  <a:pt x="35424" y="18938"/>
                  <a:pt x="36116" y="19434"/>
                  <a:pt x="35424" y="19322"/>
                </a:cubicBezTo>
                <a:cubicBezTo>
                  <a:pt x="35424" y="19434"/>
                  <a:pt x="35290" y="19434"/>
                  <a:pt x="35156" y="19434"/>
                </a:cubicBezTo>
                <a:close/>
                <a:moveTo>
                  <a:pt x="32790" y="69101"/>
                </a:moveTo>
                <a:lnTo>
                  <a:pt x="32790" y="69101"/>
                </a:lnTo>
                <a:cubicBezTo>
                  <a:pt x="32656" y="69005"/>
                  <a:pt x="33080" y="68909"/>
                  <a:pt x="33080" y="69005"/>
                </a:cubicBezTo>
                <a:cubicBezTo>
                  <a:pt x="33214" y="69005"/>
                  <a:pt x="32790" y="69101"/>
                  <a:pt x="32790" y="69101"/>
                </a:cubicBezTo>
                <a:close/>
                <a:moveTo>
                  <a:pt x="33906" y="20618"/>
                </a:moveTo>
                <a:lnTo>
                  <a:pt x="33906" y="20618"/>
                </a:lnTo>
                <a:cubicBezTo>
                  <a:pt x="33906" y="20714"/>
                  <a:pt x="33772" y="20810"/>
                  <a:pt x="33616" y="20714"/>
                </a:cubicBezTo>
                <a:cubicBezTo>
                  <a:pt x="33482" y="21114"/>
                  <a:pt x="32946" y="20618"/>
                  <a:pt x="33616" y="20714"/>
                </a:cubicBezTo>
                <a:cubicBezTo>
                  <a:pt x="33616" y="20714"/>
                  <a:pt x="33772" y="20618"/>
                  <a:pt x="33906" y="20618"/>
                </a:cubicBezTo>
                <a:cubicBezTo>
                  <a:pt x="33906" y="20522"/>
                  <a:pt x="34040" y="20522"/>
                  <a:pt x="34174" y="20522"/>
                </a:cubicBezTo>
                <a:cubicBezTo>
                  <a:pt x="34174" y="20426"/>
                  <a:pt x="34308" y="20426"/>
                  <a:pt x="34464" y="20426"/>
                </a:cubicBezTo>
                <a:cubicBezTo>
                  <a:pt x="34598" y="20122"/>
                  <a:pt x="35156" y="20522"/>
                  <a:pt x="34464" y="20426"/>
                </a:cubicBezTo>
                <a:cubicBezTo>
                  <a:pt x="34464" y="20522"/>
                  <a:pt x="34308" y="20522"/>
                  <a:pt x="34174" y="20522"/>
                </a:cubicBezTo>
                <a:cubicBezTo>
                  <a:pt x="34174" y="20618"/>
                  <a:pt x="34040" y="20618"/>
                  <a:pt x="33906" y="20618"/>
                </a:cubicBezTo>
                <a:close/>
                <a:moveTo>
                  <a:pt x="35714" y="105491"/>
                </a:moveTo>
                <a:lnTo>
                  <a:pt x="35714" y="105491"/>
                </a:lnTo>
                <a:cubicBezTo>
                  <a:pt x="35848" y="105987"/>
                  <a:pt x="36674" y="106387"/>
                  <a:pt x="35982" y="105987"/>
                </a:cubicBezTo>
                <a:cubicBezTo>
                  <a:pt x="35714" y="105891"/>
                  <a:pt x="35290" y="105795"/>
                  <a:pt x="35156" y="105491"/>
                </a:cubicBezTo>
                <a:cubicBezTo>
                  <a:pt x="34866" y="105107"/>
                  <a:pt x="35000" y="104004"/>
                  <a:pt x="35156" y="103908"/>
                </a:cubicBezTo>
                <a:cubicBezTo>
                  <a:pt x="35290" y="103812"/>
                  <a:pt x="35714" y="103412"/>
                  <a:pt x="36116" y="103412"/>
                </a:cubicBezTo>
                <a:cubicBezTo>
                  <a:pt x="35982" y="103412"/>
                  <a:pt x="36383" y="103220"/>
                  <a:pt x="36383" y="103316"/>
                </a:cubicBezTo>
                <a:cubicBezTo>
                  <a:pt x="36383" y="103812"/>
                  <a:pt x="35424" y="104612"/>
                  <a:pt x="35714" y="105491"/>
                </a:cubicBezTo>
                <a:close/>
                <a:moveTo>
                  <a:pt x="36941" y="69997"/>
                </a:moveTo>
                <a:lnTo>
                  <a:pt x="36941" y="69997"/>
                </a:lnTo>
                <a:cubicBezTo>
                  <a:pt x="36250" y="70093"/>
                  <a:pt x="34308" y="70701"/>
                  <a:pt x="34040" y="70397"/>
                </a:cubicBezTo>
                <a:cubicBezTo>
                  <a:pt x="33906" y="70397"/>
                  <a:pt x="36540" y="69997"/>
                  <a:pt x="36674" y="69997"/>
                </a:cubicBezTo>
                <a:cubicBezTo>
                  <a:pt x="37767" y="69805"/>
                  <a:pt x="38325" y="69597"/>
                  <a:pt x="39308" y="69501"/>
                </a:cubicBezTo>
                <a:cubicBezTo>
                  <a:pt x="40535" y="69501"/>
                  <a:pt x="38325" y="69805"/>
                  <a:pt x="36941" y="69997"/>
                </a:cubicBezTo>
                <a:close/>
                <a:moveTo>
                  <a:pt x="37924" y="109858"/>
                </a:moveTo>
                <a:lnTo>
                  <a:pt x="37924" y="109858"/>
                </a:lnTo>
                <a:lnTo>
                  <a:pt x="38191" y="109762"/>
                </a:lnTo>
                <a:cubicBezTo>
                  <a:pt x="38325" y="109858"/>
                  <a:pt x="38058" y="109954"/>
                  <a:pt x="37924" y="109858"/>
                </a:cubicBezTo>
                <a:close/>
                <a:moveTo>
                  <a:pt x="38191" y="112146"/>
                </a:moveTo>
                <a:lnTo>
                  <a:pt x="38191" y="112146"/>
                </a:lnTo>
                <a:cubicBezTo>
                  <a:pt x="37924" y="112242"/>
                  <a:pt x="37366" y="111442"/>
                  <a:pt x="37767" y="111154"/>
                </a:cubicBezTo>
                <a:cubicBezTo>
                  <a:pt x="38325" y="110754"/>
                  <a:pt x="39017" y="112050"/>
                  <a:pt x="38191" y="112146"/>
                </a:cubicBezTo>
                <a:close/>
                <a:moveTo>
                  <a:pt x="38883" y="114529"/>
                </a:moveTo>
                <a:lnTo>
                  <a:pt x="38883" y="114529"/>
                </a:lnTo>
                <a:cubicBezTo>
                  <a:pt x="38750" y="114417"/>
                  <a:pt x="39151" y="114417"/>
                  <a:pt x="39151" y="114417"/>
                </a:cubicBezTo>
                <a:cubicBezTo>
                  <a:pt x="39151" y="114225"/>
                  <a:pt x="38191" y="113921"/>
                  <a:pt x="38616" y="113729"/>
                </a:cubicBezTo>
                <a:cubicBezTo>
                  <a:pt x="38750" y="113633"/>
                  <a:pt x="39575" y="114225"/>
                  <a:pt x="40000" y="114529"/>
                </a:cubicBezTo>
                <a:cubicBezTo>
                  <a:pt x="40959" y="115313"/>
                  <a:pt x="39575" y="115009"/>
                  <a:pt x="38883" y="114529"/>
                </a:cubicBezTo>
                <a:close/>
                <a:moveTo>
                  <a:pt x="40267" y="69405"/>
                </a:moveTo>
                <a:cubicBezTo>
                  <a:pt x="40267" y="69405"/>
                  <a:pt x="40133" y="69501"/>
                  <a:pt x="40267" y="69405"/>
                </a:cubicBezTo>
                <a:close/>
                <a:moveTo>
                  <a:pt x="43035" y="97765"/>
                </a:moveTo>
                <a:lnTo>
                  <a:pt x="43035" y="97765"/>
                </a:lnTo>
                <a:cubicBezTo>
                  <a:pt x="43035" y="97861"/>
                  <a:pt x="43035" y="97861"/>
                  <a:pt x="42901" y="97861"/>
                </a:cubicBezTo>
                <a:cubicBezTo>
                  <a:pt x="42901" y="97957"/>
                  <a:pt x="42901" y="97957"/>
                  <a:pt x="42901" y="97957"/>
                </a:cubicBezTo>
                <a:cubicBezTo>
                  <a:pt x="41227" y="99045"/>
                  <a:pt x="38616" y="100837"/>
                  <a:pt x="42477" y="97957"/>
                </a:cubicBezTo>
                <a:cubicBezTo>
                  <a:pt x="41919" y="98069"/>
                  <a:pt x="40691" y="98165"/>
                  <a:pt x="40825" y="98165"/>
                </a:cubicBezTo>
                <a:cubicBezTo>
                  <a:pt x="40691" y="98069"/>
                  <a:pt x="41651" y="97270"/>
                  <a:pt x="41651" y="97270"/>
                </a:cubicBezTo>
                <a:cubicBezTo>
                  <a:pt x="41785" y="97174"/>
                  <a:pt x="42611" y="97270"/>
                  <a:pt x="42767" y="97270"/>
                </a:cubicBezTo>
                <a:cubicBezTo>
                  <a:pt x="43035" y="97174"/>
                  <a:pt x="43593" y="96870"/>
                  <a:pt x="43861" y="97062"/>
                </a:cubicBezTo>
                <a:cubicBezTo>
                  <a:pt x="43861" y="97174"/>
                  <a:pt x="43593" y="97462"/>
                  <a:pt x="43035" y="97765"/>
                </a:cubicBezTo>
                <a:close/>
                <a:moveTo>
                  <a:pt x="43303" y="96774"/>
                </a:moveTo>
                <a:lnTo>
                  <a:pt x="43303" y="96774"/>
                </a:lnTo>
                <a:cubicBezTo>
                  <a:pt x="43303" y="96774"/>
                  <a:pt x="43995" y="96582"/>
                  <a:pt x="43995" y="96678"/>
                </a:cubicBezTo>
                <a:cubicBezTo>
                  <a:pt x="43995" y="96678"/>
                  <a:pt x="43593" y="96966"/>
                  <a:pt x="43303" y="96774"/>
                </a:cubicBezTo>
                <a:close/>
                <a:moveTo>
                  <a:pt x="44419" y="66926"/>
                </a:moveTo>
                <a:lnTo>
                  <a:pt x="44419" y="66926"/>
                </a:lnTo>
                <a:cubicBezTo>
                  <a:pt x="44285" y="67118"/>
                  <a:pt x="43995" y="67022"/>
                  <a:pt x="43727" y="67022"/>
                </a:cubicBezTo>
                <a:cubicBezTo>
                  <a:pt x="43727" y="67422"/>
                  <a:pt x="43035" y="66926"/>
                  <a:pt x="43727" y="67022"/>
                </a:cubicBezTo>
                <a:cubicBezTo>
                  <a:pt x="43727" y="66926"/>
                  <a:pt x="44151" y="66926"/>
                  <a:pt x="44419" y="66926"/>
                </a:cubicBezTo>
                <a:close/>
                <a:moveTo>
                  <a:pt x="44843" y="63455"/>
                </a:moveTo>
                <a:lnTo>
                  <a:pt x="44843" y="63455"/>
                </a:lnTo>
                <a:cubicBezTo>
                  <a:pt x="43169" y="63758"/>
                  <a:pt x="42343" y="63647"/>
                  <a:pt x="44151" y="63263"/>
                </a:cubicBezTo>
                <a:cubicBezTo>
                  <a:pt x="45379" y="63055"/>
                  <a:pt x="46763" y="62767"/>
                  <a:pt x="48013" y="62559"/>
                </a:cubicBezTo>
                <a:cubicBezTo>
                  <a:pt x="49955" y="62159"/>
                  <a:pt x="51205" y="61775"/>
                  <a:pt x="52991" y="61663"/>
                </a:cubicBezTo>
                <a:cubicBezTo>
                  <a:pt x="54531" y="61567"/>
                  <a:pt x="52031" y="61967"/>
                  <a:pt x="51339" y="62159"/>
                </a:cubicBezTo>
                <a:cubicBezTo>
                  <a:pt x="49531" y="62463"/>
                  <a:pt x="46227" y="63263"/>
                  <a:pt x="44843" y="63455"/>
                </a:cubicBezTo>
                <a:close/>
                <a:moveTo>
                  <a:pt x="109732" y="107187"/>
                </a:moveTo>
                <a:lnTo>
                  <a:pt x="109732" y="107187"/>
                </a:lnTo>
                <a:cubicBezTo>
                  <a:pt x="90357" y="108866"/>
                  <a:pt x="75133" y="113025"/>
                  <a:pt x="57142" y="115905"/>
                </a:cubicBezTo>
                <a:cubicBezTo>
                  <a:pt x="56183" y="116113"/>
                  <a:pt x="54933" y="116304"/>
                  <a:pt x="53281" y="116496"/>
                </a:cubicBezTo>
                <a:cubicBezTo>
                  <a:pt x="51763" y="116704"/>
                  <a:pt x="47053" y="116704"/>
                  <a:pt x="49821" y="116496"/>
                </a:cubicBezTo>
                <a:cubicBezTo>
                  <a:pt x="55223" y="116209"/>
                  <a:pt x="60066" y="115313"/>
                  <a:pt x="64196" y="114529"/>
                </a:cubicBezTo>
                <a:cubicBezTo>
                  <a:pt x="74174" y="112641"/>
                  <a:pt x="83437" y="110946"/>
                  <a:pt x="93683" y="109074"/>
                </a:cubicBezTo>
                <a:cubicBezTo>
                  <a:pt x="98660" y="108275"/>
                  <a:pt x="103794" y="107187"/>
                  <a:pt x="109174" y="106979"/>
                </a:cubicBezTo>
                <a:cubicBezTo>
                  <a:pt x="110424" y="106979"/>
                  <a:pt x="111250" y="107091"/>
                  <a:pt x="109732" y="107187"/>
                </a:cubicBezTo>
                <a:close/>
                <a:moveTo>
                  <a:pt x="112767" y="74460"/>
                </a:moveTo>
                <a:lnTo>
                  <a:pt x="112767" y="74460"/>
                </a:lnTo>
                <a:cubicBezTo>
                  <a:pt x="112767" y="74460"/>
                  <a:pt x="112232" y="74764"/>
                  <a:pt x="111941" y="74556"/>
                </a:cubicBezTo>
                <a:cubicBezTo>
                  <a:pt x="111941" y="74556"/>
                  <a:pt x="112633" y="74364"/>
                  <a:pt x="112767" y="74460"/>
                </a:cubicBezTo>
                <a:close/>
                <a:moveTo>
                  <a:pt x="111116" y="74460"/>
                </a:moveTo>
                <a:lnTo>
                  <a:pt x="111116" y="74460"/>
                </a:lnTo>
                <a:cubicBezTo>
                  <a:pt x="111116" y="74460"/>
                  <a:pt x="111540" y="74268"/>
                  <a:pt x="111674" y="74364"/>
                </a:cubicBezTo>
                <a:cubicBezTo>
                  <a:pt x="111674" y="74460"/>
                  <a:pt x="111250" y="74556"/>
                  <a:pt x="111116" y="74460"/>
                </a:cubicBezTo>
                <a:close/>
                <a:moveTo>
                  <a:pt x="112366" y="109666"/>
                </a:moveTo>
                <a:lnTo>
                  <a:pt x="112366" y="109666"/>
                </a:lnTo>
                <a:cubicBezTo>
                  <a:pt x="112366" y="109762"/>
                  <a:pt x="112098" y="109954"/>
                  <a:pt x="111808" y="109458"/>
                </a:cubicBezTo>
                <a:cubicBezTo>
                  <a:pt x="111808" y="109554"/>
                  <a:pt x="111250" y="108275"/>
                  <a:pt x="111674" y="107971"/>
                </a:cubicBezTo>
                <a:cubicBezTo>
                  <a:pt x="111941" y="107683"/>
                  <a:pt x="112500" y="109666"/>
                  <a:pt x="112366" y="109666"/>
                </a:cubicBezTo>
                <a:close/>
                <a:moveTo>
                  <a:pt x="111941" y="78635"/>
                </a:moveTo>
                <a:lnTo>
                  <a:pt x="111941" y="78635"/>
                </a:lnTo>
                <a:cubicBezTo>
                  <a:pt x="111941" y="78427"/>
                  <a:pt x="112633" y="78523"/>
                  <a:pt x="112633" y="78635"/>
                </a:cubicBezTo>
                <a:cubicBezTo>
                  <a:pt x="112633" y="78635"/>
                  <a:pt x="112098" y="78922"/>
                  <a:pt x="111941" y="78635"/>
                </a:cubicBezTo>
                <a:close/>
                <a:moveTo>
                  <a:pt x="112366" y="75851"/>
                </a:moveTo>
                <a:lnTo>
                  <a:pt x="112366" y="75851"/>
                </a:lnTo>
                <a:cubicBezTo>
                  <a:pt x="112366" y="75755"/>
                  <a:pt x="112767" y="75643"/>
                  <a:pt x="112924" y="75755"/>
                </a:cubicBezTo>
                <a:cubicBezTo>
                  <a:pt x="112924" y="75755"/>
                  <a:pt x="112500" y="75851"/>
                  <a:pt x="112366" y="75851"/>
                </a:cubicBezTo>
                <a:close/>
                <a:moveTo>
                  <a:pt x="113191" y="110946"/>
                </a:moveTo>
                <a:cubicBezTo>
                  <a:pt x="113191" y="110946"/>
                  <a:pt x="113191" y="110850"/>
                  <a:pt x="113191" y="110946"/>
                </a:cubicBezTo>
                <a:close/>
                <a:moveTo>
                  <a:pt x="115691" y="113633"/>
                </a:moveTo>
                <a:lnTo>
                  <a:pt x="115691" y="113633"/>
                </a:lnTo>
                <a:cubicBezTo>
                  <a:pt x="115959" y="113729"/>
                  <a:pt x="115959" y="113729"/>
                  <a:pt x="116093" y="113729"/>
                </a:cubicBezTo>
                <a:cubicBezTo>
                  <a:pt x="115959" y="113729"/>
                  <a:pt x="115691" y="113537"/>
                  <a:pt x="115267" y="112929"/>
                </a:cubicBezTo>
                <a:cubicBezTo>
                  <a:pt x="115133" y="112929"/>
                  <a:pt x="115133" y="112833"/>
                  <a:pt x="115000" y="112833"/>
                </a:cubicBezTo>
                <a:cubicBezTo>
                  <a:pt x="115267" y="113137"/>
                  <a:pt x="115401" y="113425"/>
                  <a:pt x="115691" y="113633"/>
                </a:cubicBezTo>
                <a:close/>
                <a:moveTo>
                  <a:pt x="42477" y="97957"/>
                </a:moveTo>
                <a:lnTo>
                  <a:pt x="42477" y="97957"/>
                </a:lnTo>
                <a:cubicBezTo>
                  <a:pt x="42611" y="97957"/>
                  <a:pt x="42767" y="97957"/>
                  <a:pt x="42901" y="97957"/>
                </a:cubicBezTo>
                <a:cubicBezTo>
                  <a:pt x="42901" y="97861"/>
                  <a:pt x="43035" y="97861"/>
                  <a:pt x="43035" y="97765"/>
                </a:cubicBezTo>
                <a:cubicBezTo>
                  <a:pt x="43169" y="97669"/>
                  <a:pt x="43169" y="97462"/>
                  <a:pt x="43303" y="97462"/>
                </a:cubicBezTo>
                <a:cubicBezTo>
                  <a:pt x="43035" y="97669"/>
                  <a:pt x="42767" y="97861"/>
                  <a:pt x="42477" y="97957"/>
                </a:cubicBezTo>
                <a:close/>
                <a:moveTo>
                  <a:pt x="88973" y="3359"/>
                </a:moveTo>
                <a:lnTo>
                  <a:pt x="88973" y="3359"/>
                </a:lnTo>
                <a:close/>
                <a:moveTo>
                  <a:pt x="18683" y="27064"/>
                </a:moveTo>
                <a:lnTo>
                  <a:pt x="18683" y="27064"/>
                </a:lnTo>
                <a:cubicBezTo>
                  <a:pt x="18392" y="27160"/>
                  <a:pt x="18125" y="27256"/>
                  <a:pt x="17857" y="27352"/>
                </a:cubicBezTo>
                <a:cubicBezTo>
                  <a:pt x="20200" y="26264"/>
                  <a:pt x="19508" y="26664"/>
                  <a:pt x="18683" y="27064"/>
                </a:cubicBezTo>
                <a:close/>
                <a:moveTo>
                  <a:pt x="25602" y="18731"/>
                </a:moveTo>
                <a:lnTo>
                  <a:pt x="25602" y="18731"/>
                </a:lnTo>
                <a:cubicBezTo>
                  <a:pt x="25736" y="18731"/>
                  <a:pt x="25870" y="18731"/>
                  <a:pt x="25870" y="18635"/>
                </a:cubicBezTo>
                <a:cubicBezTo>
                  <a:pt x="25736" y="18635"/>
                  <a:pt x="25602" y="18635"/>
                  <a:pt x="25602" y="18731"/>
                </a:cubicBezTo>
                <a:close/>
                <a:moveTo>
                  <a:pt x="25334" y="18826"/>
                </a:moveTo>
                <a:lnTo>
                  <a:pt x="25334" y="18826"/>
                </a:lnTo>
                <a:cubicBezTo>
                  <a:pt x="25468" y="18826"/>
                  <a:pt x="25602" y="18826"/>
                  <a:pt x="25602" y="18731"/>
                </a:cubicBezTo>
                <a:cubicBezTo>
                  <a:pt x="25468" y="18731"/>
                  <a:pt x="25334" y="18731"/>
                  <a:pt x="25334" y="18826"/>
                </a:cubicBezTo>
                <a:close/>
                <a:moveTo>
                  <a:pt x="25334" y="18826"/>
                </a:moveTo>
                <a:cubicBezTo>
                  <a:pt x="25334" y="18826"/>
                  <a:pt x="25178" y="19226"/>
                  <a:pt x="25334" y="18826"/>
                </a:cubicBezTo>
                <a:close/>
                <a:moveTo>
                  <a:pt x="18549" y="25769"/>
                </a:moveTo>
                <a:lnTo>
                  <a:pt x="18549" y="25769"/>
                </a:lnTo>
                <a:cubicBezTo>
                  <a:pt x="18683" y="25881"/>
                  <a:pt x="18816" y="25769"/>
                  <a:pt x="18816" y="25673"/>
                </a:cubicBezTo>
                <a:cubicBezTo>
                  <a:pt x="18683" y="25673"/>
                  <a:pt x="18549" y="25673"/>
                  <a:pt x="18549" y="25769"/>
                </a:cubicBezTo>
                <a:close/>
                <a:moveTo>
                  <a:pt x="18392" y="25881"/>
                </a:moveTo>
                <a:lnTo>
                  <a:pt x="18392" y="25881"/>
                </a:lnTo>
                <a:cubicBezTo>
                  <a:pt x="18549" y="25977"/>
                  <a:pt x="18549" y="25881"/>
                  <a:pt x="18549" y="25769"/>
                </a:cubicBezTo>
                <a:cubicBezTo>
                  <a:pt x="18392" y="25769"/>
                  <a:pt x="18392" y="25881"/>
                  <a:pt x="18392" y="25881"/>
                </a:cubicBezTo>
                <a:close/>
                <a:moveTo>
                  <a:pt x="18258" y="26073"/>
                </a:moveTo>
                <a:lnTo>
                  <a:pt x="18258" y="26073"/>
                </a:lnTo>
                <a:cubicBezTo>
                  <a:pt x="18392" y="26073"/>
                  <a:pt x="18392" y="25977"/>
                  <a:pt x="18392" y="25881"/>
                </a:cubicBezTo>
                <a:cubicBezTo>
                  <a:pt x="18258" y="25881"/>
                  <a:pt x="18258" y="25977"/>
                  <a:pt x="18258" y="26073"/>
                </a:cubicBezTo>
                <a:close/>
                <a:moveTo>
                  <a:pt x="18258" y="26073"/>
                </a:moveTo>
                <a:cubicBezTo>
                  <a:pt x="18258" y="26073"/>
                  <a:pt x="18258" y="26169"/>
                  <a:pt x="18258" y="26073"/>
                </a:cubicBezTo>
                <a:close/>
                <a:moveTo>
                  <a:pt x="2633" y="43428"/>
                </a:moveTo>
                <a:cubicBezTo>
                  <a:pt x="2633" y="43428"/>
                  <a:pt x="2633" y="43524"/>
                  <a:pt x="2633" y="43428"/>
                </a:cubicBezTo>
                <a:close/>
                <a:moveTo>
                  <a:pt x="424" y="51954"/>
                </a:moveTo>
                <a:cubicBezTo>
                  <a:pt x="424" y="51954"/>
                  <a:pt x="424" y="51762"/>
                  <a:pt x="424" y="51954"/>
                </a:cubicBezTo>
                <a:close/>
                <a:moveTo>
                  <a:pt x="424" y="51954"/>
                </a:moveTo>
                <a:cubicBezTo>
                  <a:pt x="424" y="51954"/>
                  <a:pt x="558" y="52545"/>
                  <a:pt x="424" y="51954"/>
                </a:cubicBezTo>
                <a:close/>
                <a:moveTo>
                  <a:pt x="825" y="52849"/>
                </a:moveTo>
                <a:cubicBezTo>
                  <a:pt x="825" y="52849"/>
                  <a:pt x="0" y="52641"/>
                  <a:pt x="825" y="52849"/>
                </a:cubicBezTo>
                <a:close/>
                <a:moveTo>
                  <a:pt x="2209" y="59088"/>
                </a:moveTo>
                <a:cubicBezTo>
                  <a:pt x="2209" y="59088"/>
                  <a:pt x="2075" y="59088"/>
                  <a:pt x="2209" y="59088"/>
                </a:cubicBezTo>
                <a:close/>
                <a:moveTo>
                  <a:pt x="9419" y="68109"/>
                </a:moveTo>
                <a:cubicBezTo>
                  <a:pt x="9419" y="68109"/>
                  <a:pt x="9821" y="68717"/>
                  <a:pt x="9419" y="68109"/>
                </a:cubicBezTo>
                <a:close/>
                <a:moveTo>
                  <a:pt x="12187" y="72076"/>
                </a:moveTo>
                <a:lnTo>
                  <a:pt x="12187" y="72076"/>
                </a:lnTo>
                <a:cubicBezTo>
                  <a:pt x="12187" y="72172"/>
                  <a:pt x="11629" y="71980"/>
                  <a:pt x="11629" y="71884"/>
                </a:cubicBezTo>
                <a:cubicBezTo>
                  <a:pt x="11629" y="71788"/>
                  <a:pt x="12031" y="71788"/>
                  <a:pt x="12031" y="71676"/>
                </a:cubicBezTo>
                <a:cubicBezTo>
                  <a:pt x="11897" y="71580"/>
                  <a:pt x="11495" y="71676"/>
                  <a:pt x="11495" y="71484"/>
                </a:cubicBezTo>
                <a:cubicBezTo>
                  <a:pt x="11495" y="70893"/>
                  <a:pt x="10803" y="71884"/>
                  <a:pt x="11629" y="72572"/>
                </a:cubicBezTo>
                <a:cubicBezTo>
                  <a:pt x="11205" y="72076"/>
                  <a:pt x="12031" y="72284"/>
                  <a:pt x="12187" y="72076"/>
                </a:cubicBezTo>
                <a:close/>
                <a:moveTo>
                  <a:pt x="107924" y="72876"/>
                </a:moveTo>
                <a:cubicBezTo>
                  <a:pt x="107924" y="72876"/>
                  <a:pt x="107790" y="72876"/>
                  <a:pt x="107924" y="72876"/>
                </a:cubicBezTo>
                <a:close/>
                <a:moveTo>
                  <a:pt x="9955" y="73180"/>
                </a:moveTo>
                <a:cubicBezTo>
                  <a:pt x="9955" y="73180"/>
                  <a:pt x="9687" y="73180"/>
                  <a:pt x="9955" y="73180"/>
                </a:cubicBezTo>
                <a:close/>
                <a:moveTo>
                  <a:pt x="28102" y="78731"/>
                </a:moveTo>
                <a:lnTo>
                  <a:pt x="28102" y="78731"/>
                </a:lnTo>
                <a:cubicBezTo>
                  <a:pt x="27946" y="78635"/>
                  <a:pt x="27254" y="78826"/>
                  <a:pt x="27254" y="78826"/>
                </a:cubicBezTo>
                <a:cubicBezTo>
                  <a:pt x="27678" y="79018"/>
                  <a:pt x="28102" y="78731"/>
                  <a:pt x="28102" y="78731"/>
                </a:cubicBezTo>
                <a:close/>
                <a:moveTo>
                  <a:pt x="26428" y="78922"/>
                </a:moveTo>
                <a:lnTo>
                  <a:pt x="26428" y="78922"/>
                </a:lnTo>
                <a:cubicBezTo>
                  <a:pt x="26696" y="79226"/>
                  <a:pt x="27120" y="78826"/>
                  <a:pt x="27120" y="78826"/>
                </a:cubicBezTo>
                <a:lnTo>
                  <a:pt x="26428" y="78922"/>
                </a:lnTo>
                <a:close/>
                <a:moveTo>
                  <a:pt x="19799" y="79418"/>
                </a:moveTo>
                <a:lnTo>
                  <a:pt x="19799" y="79418"/>
                </a:lnTo>
                <a:cubicBezTo>
                  <a:pt x="20334" y="79018"/>
                  <a:pt x="22276" y="79514"/>
                  <a:pt x="23236" y="79322"/>
                </a:cubicBezTo>
                <a:cubicBezTo>
                  <a:pt x="23102" y="79322"/>
                  <a:pt x="22968" y="79226"/>
                  <a:pt x="22834" y="79226"/>
                </a:cubicBezTo>
                <a:cubicBezTo>
                  <a:pt x="22410" y="79114"/>
                  <a:pt x="19375" y="79322"/>
                  <a:pt x="18392" y="78922"/>
                </a:cubicBezTo>
                <a:cubicBezTo>
                  <a:pt x="18125" y="79322"/>
                  <a:pt x="19241" y="79322"/>
                  <a:pt x="19799" y="79418"/>
                </a:cubicBezTo>
                <a:close/>
                <a:moveTo>
                  <a:pt x="25334" y="79018"/>
                </a:moveTo>
                <a:lnTo>
                  <a:pt x="25334" y="79018"/>
                </a:lnTo>
                <a:cubicBezTo>
                  <a:pt x="25334" y="79114"/>
                  <a:pt x="25736" y="79018"/>
                  <a:pt x="25736" y="79018"/>
                </a:cubicBezTo>
                <a:cubicBezTo>
                  <a:pt x="27120" y="79018"/>
                  <a:pt x="25044" y="78922"/>
                  <a:pt x="25334" y="79018"/>
                </a:cubicBezTo>
                <a:close/>
                <a:moveTo>
                  <a:pt x="23794" y="79226"/>
                </a:moveTo>
                <a:lnTo>
                  <a:pt x="23794" y="79226"/>
                </a:lnTo>
                <a:cubicBezTo>
                  <a:pt x="23928" y="79226"/>
                  <a:pt x="24352" y="79226"/>
                  <a:pt x="24486" y="79226"/>
                </a:cubicBezTo>
                <a:cubicBezTo>
                  <a:pt x="26004" y="79114"/>
                  <a:pt x="23660" y="79018"/>
                  <a:pt x="23794" y="79226"/>
                </a:cubicBezTo>
                <a:close/>
                <a:moveTo>
                  <a:pt x="19799" y="79418"/>
                </a:moveTo>
                <a:cubicBezTo>
                  <a:pt x="19799" y="79418"/>
                  <a:pt x="21026" y="79226"/>
                  <a:pt x="19799" y="79418"/>
                </a:cubicBezTo>
                <a:close/>
                <a:moveTo>
                  <a:pt x="89397" y="96678"/>
                </a:moveTo>
                <a:cubicBezTo>
                  <a:pt x="89397" y="96678"/>
                  <a:pt x="89665" y="96678"/>
                  <a:pt x="89397" y="96678"/>
                </a:cubicBezTo>
                <a:close/>
                <a:moveTo>
                  <a:pt x="84821" y="97462"/>
                </a:moveTo>
                <a:cubicBezTo>
                  <a:pt x="84821" y="97462"/>
                  <a:pt x="85111" y="97462"/>
                  <a:pt x="84821" y="97462"/>
                </a:cubicBezTo>
                <a:close/>
                <a:moveTo>
                  <a:pt x="84263" y="97557"/>
                </a:moveTo>
                <a:cubicBezTo>
                  <a:pt x="84263" y="97557"/>
                  <a:pt x="84419" y="97557"/>
                  <a:pt x="84263" y="97557"/>
                </a:cubicBezTo>
                <a:close/>
                <a:moveTo>
                  <a:pt x="82343" y="98069"/>
                </a:moveTo>
                <a:lnTo>
                  <a:pt x="82343" y="98069"/>
                </a:lnTo>
                <a:cubicBezTo>
                  <a:pt x="82477" y="98069"/>
                  <a:pt x="82745" y="97957"/>
                  <a:pt x="82745" y="97861"/>
                </a:cubicBezTo>
                <a:cubicBezTo>
                  <a:pt x="82611" y="97861"/>
                  <a:pt x="82343" y="97957"/>
                  <a:pt x="82343" y="98069"/>
                </a:cubicBezTo>
                <a:close/>
                <a:moveTo>
                  <a:pt x="81785" y="98165"/>
                </a:moveTo>
                <a:cubicBezTo>
                  <a:pt x="81785" y="98165"/>
                  <a:pt x="81651" y="98069"/>
                  <a:pt x="81785" y="98165"/>
                </a:cubicBezTo>
                <a:close/>
                <a:moveTo>
                  <a:pt x="39575" y="114529"/>
                </a:moveTo>
                <a:cubicBezTo>
                  <a:pt x="39575" y="114529"/>
                  <a:pt x="39441" y="114417"/>
                  <a:pt x="39575" y="114529"/>
                </a:cubicBezTo>
                <a:close/>
                <a:moveTo>
                  <a:pt x="41227" y="119872"/>
                </a:moveTo>
                <a:cubicBezTo>
                  <a:pt x="41227" y="119872"/>
                  <a:pt x="41383" y="119984"/>
                  <a:pt x="41227" y="11987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6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39" name="Shape 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466767">
            <a:off x="308581" y="1789266"/>
            <a:ext cx="3912144" cy="2802318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Shape 40"/>
          <p:cNvSpPr txBox="1"/>
          <p:nvPr/>
        </p:nvSpPr>
        <p:spPr>
          <a:xfrm>
            <a:off x="4667242" y="2624381"/>
            <a:ext cx="323838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And this is what we came up with. </a:t>
            </a:r>
            <a:endParaRPr/>
          </a:p>
        </p:txBody>
      </p:sp>
      <p:sp>
        <p:nvSpPr>
          <p:cNvPr id="41" name="Shape 41"/>
          <p:cNvSpPr txBox="1"/>
          <p:nvPr/>
        </p:nvSpPr>
        <p:spPr>
          <a:xfrm>
            <a:off x="5691067" y="1570360"/>
            <a:ext cx="1172501" cy="46166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Hello!</a:t>
            </a:r>
            <a:endParaRPr/>
          </a:p>
        </p:txBody>
      </p:sp>
      <p:sp>
        <p:nvSpPr>
          <p:cNvPr id="42" name="Shape 42"/>
          <p:cNvSpPr txBox="1"/>
          <p:nvPr/>
        </p:nvSpPr>
        <p:spPr>
          <a:xfrm>
            <a:off x="4799476" y="2094237"/>
            <a:ext cx="2955681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We are PMS.</a:t>
            </a:r>
            <a:endParaRPr/>
          </a:p>
        </p:txBody>
      </p:sp>
      <p:pic>
        <p:nvPicPr>
          <p:cNvPr id="43" name="Shape 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821329">
            <a:off x="7257437" y="-1263200"/>
            <a:ext cx="3920114" cy="2796349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/>
          <p:nvPr/>
        </p:nvSpPr>
        <p:spPr>
          <a:xfrm flipH="1" rot="9998994">
            <a:off x="892008" y="920160"/>
            <a:ext cx="3530092" cy="3410396"/>
          </a:xfrm>
          <a:custGeom>
            <a:pathLst>
              <a:path extrusionOk="0" h="120000" w="120000">
                <a:moveTo>
                  <a:pt x="119843" y="111346"/>
                </a:moveTo>
                <a:lnTo>
                  <a:pt x="119843" y="111346"/>
                </a:lnTo>
                <a:cubicBezTo>
                  <a:pt x="119687" y="111042"/>
                  <a:pt x="119285" y="110754"/>
                  <a:pt x="119151" y="110450"/>
                </a:cubicBezTo>
                <a:cubicBezTo>
                  <a:pt x="119151" y="110450"/>
                  <a:pt x="119419" y="110162"/>
                  <a:pt x="119285" y="110066"/>
                </a:cubicBezTo>
                <a:cubicBezTo>
                  <a:pt x="119151" y="109362"/>
                  <a:pt x="118459" y="108579"/>
                  <a:pt x="118727" y="108083"/>
                </a:cubicBezTo>
                <a:cubicBezTo>
                  <a:pt x="118727" y="107875"/>
                  <a:pt x="119151" y="107875"/>
                  <a:pt x="119151" y="107683"/>
                </a:cubicBezTo>
                <a:cubicBezTo>
                  <a:pt x="119151" y="107475"/>
                  <a:pt x="118727" y="107091"/>
                  <a:pt x="118727" y="106787"/>
                </a:cubicBezTo>
                <a:cubicBezTo>
                  <a:pt x="118727" y="105795"/>
                  <a:pt x="118303" y="104804"/>
                  <a:pt x="118035" y="103620"/>
                </a:cubicBezTo>
                <a:cubicBezTo>
                  <a:pt x="117901" y="102820"/>
                  <a:pt x="117767" y="102036"/>
                  <a:pt x="117633" y="101237"/>
                </a:cubicBezTo>
                <a:cubicBezTo>
                  <a:pt x="117477" y="100741"/>
                  <a:pt x="117209" y="100149"/>
                  <a:pt x="117343" y="99541"/>
                </a:cubicBezTo>
                <a:cubicBezTo>
                  <a:pt x="117343" y="99445"/>
                  <a:pt x="117767" y="99253"/>
                  <a:pt x="117767" y="99157"/>
                </a:cubicBezTo>
                <a:cubicBezTo>
                  <a:pt x="117901" y="98661"/>
                  <a:pt x="117209" y="97557"/>
                  <a:pt x="116919" y="96774"/>
                </a:cubicBezTo>
                <a:cubicBezTo>
                  <a:pt x="116651" y="95878"/>
                  <a:pt x="116383" y="94886"/>
                  <a:pt x="116383" y="94198"/>
                </a:cubicBezTo>
                <a:cubicBezTo>
                  <a:pt x="116383" y="94102"/>
                  <a:pt x="116651" y="94102"/>
                  <a:pt x="116651" y="93990"/>
                </a:cubicBezTo>
                <a:cubicBezTo>
                  <a:pt x="116651" y="93703"/>
                  <a:pt x="116383" y="93303"/>
                  <a:pt x="116383" y="92999"/>
                </a:cubicBezTo>
                <a:cubicBezTo>
                  <a:pt x="116227" y="92007"/>
                  <a:pt x="116383" y="91127"/>
                  <a:pt x="116227" y="89736"/>
                </a:cubicBezTo>
                <a:cubicBezTo>
                  <a:pt x="116093" y="89240"/>
                  <a:pt x="115825" y="88840"/>
                  <a:pt x="115691" y="88344"/>
                </a:cubicBezTo>
                <a:cubicBezTo>
                  <a:pt x="115535" y="87656"/>
                  <a:pt x="115959" y="85865"/>
                  <a:pt x="115691" y="84969"/>
                </a:cubicBezTo>
                <a:cubicBezTo>
                  <a:pt x="115691" y="84681"/>
                  <a:pt x="115133" y="84377"/>
                  <a:pt x="115133" y="84073"/>
                </a:cubicBezTo>
                <a:cubicBezTo>
                  <a:pt x="115133" y="83977"/>
                  <a:pt x="115401" y="83977"/>
                  <a:pt x="115401" y="83881"/>
                </a:cubicBezTo>
                <a:cubicBezTo>
                  <a:pt x="115401" y="83881"/>
                  <a:pt x="115133" y="83577"/>
                  <a:pt x="115267" y="83481"/>
                </a:cubicBezTo>
                <a:cubicBezTo>
                  <a:pt x="115401" y="82889"/>
                  <a:pt x="115691" y="81402"/>
                  <a:pt x="115267" y="80618"/>
                </a:cubicBezTo>
                <a:cubicBezTo>
                  <a:pt x="115133" y="80410"/>
                  <a:pt x="114709" y="80314"/>
                  <a:pt x="114575" y="80106"/>
                </a:cubicBezTo>
                <a:cubicBezTo>
                  <a:pt x="114575" y="80106"/>
                  <a:pt x="114866" y="79818"/>
                  <a:pt x="114709" y="79722"/>
                </a:cubicBezTo>
                <a:cubicBezTo>
                  <a:pt x="114709" y="79418"/>
                  <a:pt x="114017" y="77931"/>
                  <a:pt x="114017" y="77739"/>
                </a:cubicBezTo>
                <a:cubicBezTo>
                  <a:pt x="114017" y="77339"/>
                  <a:pt x="114575" y="76939"/>
                  <a:pt x="114441" y="76651"/>
                </a:cubicBezTo>
                <a:cubicBezTo>
                  <a:pt x="114441" y="76651"/>
                  <a:pt x="113325" y="75643"/>
                  <a:pt x="113459" y="75355"/>
                </a:cubicBezTo>
                <a:cubicBezTo>
                  <a:pt x="113616" y="75355"/>
                  <a:pt x="114308" y="75451"/>
                  <a:pt x="114308" y="75355"/>
                </a:cubicBezTo>
                <a:cubicBezTo>
                  <a:pt x="114441" y="74860"/>
                  <a:pt x="113750" y="75051"/>
                  <a:pt x="114017" y="74556"/>
                </a:cubicBezTo>
                <a:cubicBezTo>
                  <a:pt x="114151" y="74364"/>
                  <a:pt x="114866" y="74668"/>
                  <a:pt x="114575" y="74460"/>
                </a:cubicBezTo>
                <a:cubicBezTo>
                  <a:pt x="114308" y="74060"/>
                  <a:pt x="112500" y="73772"/>
                  <a:pt x="111116" y="73660"/>
                </a:cubicBezTo>
                <a:cubicBezTo>
                  <a:pt x="109464" y="73564"/>
                  <a:pt x="108348" y="72876"/>
                  <a:pt x="106004" y="72876"/>
                </a:cubicBezTo>
                <a:cubicBezTo>
                  <a:pt x="106406" y="72876"/>
                  <a:pt x="104330" y="73180"/>
                  <a:pt x="104330" y="72876"/>
                </a:cubicBezTo>
                <a:cubicBezTo>
                  <a:pt x="104330" y="72876"/>
                  <a:pt x="105156" y="72972"/>
                  <a:pt x="104888" y="72780"/>
                </a:cubicBezTo>
                <a:cubicBezTo>
                  <a:pt x="104888" y="72780"/>
                  <a:pt x="104196" y="72972"/>
                  <a:pt x="103928" y="72572"/>
                </a:cubicBezTo>
                <a:cubicBezTo>
                  <a:pt x="104062" y="72684"/>
                  <a:pt x="104754" y="71980"/>
                  <a:pt x="104888" y="71676"/>
                </a:cubicBezTo>
                <a:cubicBezTo>
                  <a:pt x="105580" y="70701"/>
                  <a:pt x="105848" y="69597"/>
                  <a:pt x="105580" y="68205"/>
                </a:cubicBezTo>
                <a:cubicBezTo>
                  <a:pt x="105312" y="67422"/>
                  <a:pt x="105312" y="67022"/>
                  <a:pt x="104754" y="66622"/>
                </a:cubicBezTo>
                <a:cubicBezTo>
                  <a:pt x="104486" y="66430"/>
                  <a:pt x="104486" y="66222"/>
                  <a:pt x="104486" y="65934"/>
                </a:cubicBezTo>
                <a:cubicBezTo>
                  <a:pt x="104196" y="65246"/>
                  <a:pt x="104754" y="63455"/>
                  <a:pt x="104330" y="62367"/>
                </a:cubicBezTo>
                <a:cubicBezTo>
                  <a:pt x="104062" y="61871"/>
                  <a:pt x="103370" y="61471"/>
                  <a:pt x="103236" y="60783"/>
                </a:cubicBezTo>
                <a:cubicBezTo>
                  <a:pt x="102946" y="59888"/>
                  <a:pt x="103370" y="58400"/>
                  <a:pt x="102812" y="57312"/>
                </a:cubicBezTo>
                <a:cubicBezTo>
                  <a:pt x="102678" y="56816"/>
                  <a:pt x="101986" y="56416"/>
                  <a:pt x="101852" y="55825"/>
                </a:cubicBezTo>
                <a:cubicBezTo>
                  <a:pt x="101718" y="55617"/>
                  <a:pt x="101986" y="55233"/>
                  <a:pt x="101986" y="54929"/>
                </a:cubicBezTo>
                <a:cubicBezTo>
                  <a:pt x="101986" y="54721"/>
                  <a:pt x="101718" y="54529"/>
                  <a:pt x="101562" y="54337"/>
                </a:cubicBezTo>
                <a:cubicBezTo>
                  <a:pt x="101562" y="53937"/>
                  <a:pt x="101718" y="53441"/>
                  <a:pt x="101562" y="53041"/>
                </a:cubicBezTo>
                <a:cubicBezTo>
                  <a:pt x="101562" y="52641"/>
                  <a:pt x="101160" y="52354"/>
                  <a:pt x="101160" y="51954"/>
                </a:cubicBezTo>
                <a:cubicBezTo>
                  <a:pt x="101160" y="51554"/>
                  <a:pt x="101428" y="51058"/>
                  <a:pt x="101294" y="50658"/>
                </a:cubicBezTo>
                <a:cubicBezTo>
                  <a:pt x="101294" y="50258"/>
                  <a:pt x="100736" y="49970"/>
                  <a:pt x="100602" y="49570"/>
                </a:cubicBezTo>
                <a:cubicBezTo>
                  <a:pt x="100178" y="48770"/>
                  <a:pt x="100602" y="47987"/>
                  <a:pt x="100312" y="47091"/>
                </a:cubicBezTo>
                <a:cubicBezTo>
                  <a:pt x="100178" y="46403"/>
                  <a:pt x="99620" y="45811"/>
                  <a:pt x="99486" y="45107"/>
                </a:cubicBezTo>
                <a:cubicBezTo>
                  <a:pt x="99352" y="44804"/>
                  <a:pt x="99620" y="44612"/>
                  <a:pt x="99620" y="44324"/>
                </a:cubicBezTo>
                <a:cubicBezTo>
                  <a:pt x="99620" y="43828"/>
                  <a:pt x="99084" y="43220"/>
                  <a:pt x="99084" y="42628"/>
                </a:cubicBezTo>
                <a:cubicBezTo>
                  <a:pt x="99084" y="42340"/>
                  <a:pt x="99352" y="42036"/>
                  <a:pt x="99218" y="41732"/>
                </a:cubicBezTo>
                <a:cubicBezTo>
                  <a:pt x="99218" y="41540"/>
                  <a:pt x="98950" y="41348"/>
                  <a:pt x="98950" y="41045"/>
                </a:cubicBezTo>
                <a:cubicBezTo>
                  <a:pt x="98950" y="40853"/>
                  <a:pt x="99218" y="40645"/>
                  <a:pt x="99084" y="40453"/>
                </a:cubicBezTo>
                <a:cubicBezTo>
                  <a:pt x="99084" y="40357"/>
                  <a:pt x="98794" y="40053"/>
                  <a:pt x="98660" y="39861"/>
                </a:cubicBezTo>
                <a:cubicBezTo>
                  <a:pt x="98526" y="39557"/>
                  <a:pt x="98794" y="39253"/>
                  <a:pt x="98660" y="38965"/>
                </a:cubicBezTo>
                <a:cubicBezTo>
                  <a:pt x="98526" y="38261"/>
                  <a:pt x="98102" y="38069"/>
                  <a:pt x="98258" y="37765"/>
                </a:cubicBezTo>
                <a:cubicBezTo>
                  <a:pt x="98258" y="37669"/>
                  <a:pt x="98660" y="37765"/>
                  <a:pt x="98660" y="37573"/>
                </a:cubicBezTo>
                <a:cubicBezTo>
                  <a:pt x="98660" y="36582"/>
                  <a:pt x="97276" y="35286"/>
                  <a:pt x="96450" y="34694"/>
                </a:cubicBezTo>
                <a:cubicBezTo>
                  <a:pt x="96026" y="34294"/>
                  <a:pt x="95334" y="34102"/>
                  <a:pt x="95334" y="34006"/>
                </a:cubicBezTo>
                <a:cubicBezTo>
                  <a:pt x="95334" y="33910"/>
                  <a:pt x="96026" y="34102"/>
                  <a:pt x="96026" y="34102"/>
                </a:cubicBezTo>
                <a:cubicBezTo>
                  <a:pt x="95892" y="34006"/>
                  <a:pt x="95334" y="33607"/>
                  <a:pt x="95334" y="33415"/>
                </a:cubicBezTo>
                <a:cubicBezTo>
                  <a:pt x="95334" y="33207"/>
                  <a:pt x="95892" y="33111"/>
                  <a:pt x="95892" y="32919"/>
                </a:cubicBezTo>
                <a:cubicBezTo>
                  <a:pt x="95758" y="32711"/>
                  <a:pt x="95334" y="32615"/>
                  <a:pt x="95200" y="32327"/>
                </a:cubicBezTo>
                <a:cubicBezTo>
                  <a:pt x="95066" y="31831"/>
                  <a:pt x="95892" y="31223"/>
                  <a:pt x="95625" y="30935"/>
                </a:cubicBezTo>
                <a:cubicBezTo>
                  <a:pt x="95625" y="30823"/>
                  <a:pt x="93950" y="31127"/>
                  <a:pt x="93683" y="30823"/>
                </a:cubicBezTo>
                <a:lnTo>
                  <a:pt x="93816" y="29848"/>
                </a:lnTo>
                <a:cubicBezTo>
                  <a:pt x="93950" y="29640"/>
                  <a:pt x="94508" y="29544"/>
                  <a:pt x="94642" y="29448"/>
                </a:cubicBezTo>
                <a:cubicBezTo>
                  <a:pt x="94642" y="29336"/>
                  <a:pt x="94642" y="29048"/>
                  <a:pt x="94642" y="29048"/>
                </a:cubicBezTo>
                <a:cubicBezTo>
                  <a:pt x="94642" y="28952"/>
                  <a:pt x="94776" y="28840"/>
                  <a:pt x="94776" y="28648"/>
                </a:cubicBezTo>
                <a:cubicBezTo>
                  <a:pt x="94642" y="28248"/>
                  <a:pt x="94241" y="28840"/>
                  <a:pt x="93950" y="28648"/>
                </a:cubicBezTo>
                <a:cubicBezTo>
                  <a:pt x="94107" y="28648"/>
                  <a:pt x="94375" y="27960"/>
                  <a:pt x="94107" y="27752"/>
                </a:cubicBezTo>
                <a:cubicBezTo>
                  <a:pt x="93950" y="27560"/>
                  <a:pt x="93683" y="27864"/>
                  <a:pt x="93683" y="27560"/>
                </a:cubicBezTo>
                <a:cubicBezTo>
                  <a:pt x="93683" y="27256"/>
                  <a:pt x="93950" y="27064"/>
                  <a:pt x="93950" y="26760"/>
                </a:cubicBezTo>
                <a:cubicBezTo>
                  <a:pt x="93950" y="26760"/>
                  <a:pt x="93415" y="26664"/>
                  <a:pt x="93415" y="26568"/>
                </a:cubicBezTo>
                <a:cubicBezTo>
                  <a:pt x="93258" y="26264"/>
                  <a:pt x="93816" y="26264"/>
                  <a:pt x="93816" y="26073"/>
                </a:cubicBezTo>
                <a:cubicBezTo>
                  <a:pt x="93816" y="25881"/>
                  <a:pt x="93683" y="25273"/>
                  <a:pt x="93683" y="25273"/>
                </a:cubicBezTo>
                <a:cubicBezTo>
                  <a:pt x="93549" y="25081"/>
                  <a:pt x="93125" y="25273"/>
                  <a:pt x="92991" y="25177"/>
                </a:cubicBezTo>
                <a:cubicBezTo>
                  <a:pt x="92857" y="24985"/>
                  <a:pt x="93549" y="24777"/>
                  <a:pt x="92566" y="24985"/>
                </a:cubicBezTo>
                <a:cubicBezTo>
                  <a:pt x="91473" y="25369"/>
                  <a:pt x="92857" y="24681"/>
                  <a:pt x="92991" y="24185"/>
                </a:cubicBezTo>
                <a:cubicBezTo>
                  <a:pt x="93125" y="23993"/>
                  <a:pt x="93125" y="23193"/>
                  <a:pt x="92991" y="23001"/>
                </a:cubicBezTo>
                <a:cubicBezTo>
                  <a:pt x="92857" y="22793"/>
                  <a:pt x="92433" y="23193"/>
                  <a:pt x="92433" y="22905"/>
                </a:cubicBezTo>
                <a:cubicBezTo>
                  <a:pt x="92299" y="22601"/>
                  <a:pt x="93125" y="22010"/>
                  <a:pt x="92723" y="21610"/>
                </a:cubicBezTo>
                <a:cubicBezTo>
                  <a:pt x="92566" y="21514"/>
                  <a:pt x="92165" y="21802"/>
                  <a:pt x="92008" y="21514"/>
                </a:cubicBezTo>
                <a:cubicBezTo>
                  <a:pt x="92008" y="21114"/>
                  <a:pt x="92723" y="20922"/>
                  <a:pt x="92566" y="20426"/>
                </a:cubicBezTo>
                <a:cubicBezTo>
                  <a:pt x="92566" y="20426"/>
                  <a:pt x="91875" y="20218"/>
                  <a:pt x="91875" y="20122"/>
                </a:cubicBezTo>
                <a:cubicBezTo>
                  <a:pt x="91875" y="20122"/>
                  <a:pt x="92299" y="19930"/>
                  <a:pt x="92299" y="19818"/>
                </a:cubicBezTo>
                <a:cubicBezTo>
                  <a:pt x="91741" y="19530"/>
                  <a:pt x="91183" y="19930"/>
                  <a:pt x="91183" y="19626"/>
                </a:cubicBezTo>
                <a:cubicBezTo>
                  <a:pt x="91049" y="19434"/>
                  <a:pt x="91741" y="19226"/>
                  <a:pt x="91875" y="18938"/>
                </a:cubicBezTo>
                <a:cubicBezTo>
                  <a:pt x="92299" y="18235"/>
                  <a:pt x="91473" y="18043"/>
                  <a:pt x="91875" y="17739"/>
                </a:cubicBezTo>
                <a:cubicBezTo>
                  <a:pt x="92433" y="17451"/>
                  <a:pt x="91473" y="17643"/>
                  <a:pt x="91607" y="17243"/>
                </a:cubicBezTo>
                <a:cubicBezTo>
                  <a:pt x="91607" y="17243"/>
                  <a:pt x="92008" y="17243"/>
                  <a:pt x="91875" y="17051"/>
                </a:cubicBezTo>
                <a:cubicBezTo>
                  <a:pt x="91741" y="16747"/>
                  <a:pt x="91183" y="16843"/>
                  <a:pt x="91183" y="16251"/>
                </a:cubicBezTo>
                <a:cubicBezTo>
                  <a:pt x="91183" y="16363"/>
                  <a:pt x="91473" y="15851"/>
                  <a:pt x="91473" y="15755"/>
                </a:cubicBezTo>
                <a:cubicBezTo>
                  <a:pt x="91473" y="15659"/>
                  <a:pt x="91049" y="15659"/>
                  <a:pt x="91049" y="15563"/>
                </a:cubicBezTo>
                <a:cubicBezTo>
                  <a:pt x="90915" y="15563"/>
                  <a:pt x="91183" y="15467"/>
                  <a:pt x="91183" y="15355"/>
                </a:cubicBezTo>
                <a:cubicBezTo>
                  <a:pt x="90915" y="15163"/>
                  <a:pt x="90647" y="15259"/>
                  <a:pt x="90647" y="14972"/>
                </a:cubicBezTo>
                <a:cubicBezTo>
                  <a:pt x="90647" y="14572"/>
                  <a:pt x="91741" y="13484"/>
                  <a:pt x="89955" y="13676"/>
                </a:cubicBezTo>
                <a:cubicBezTo>
                  <a:pt x="88839" y="13772"/>
                  <a:pt x="91875" y="13084"/>
                  <a:pt x="90647" y="12588"/>
                </a:cubicBezTo>
                <a:cubicBezTo>
                  <a:pt x="90357" y="12396"/>
                  <a:pt x="90089" y="12284"/>
                  <a:pt x="90223" y="11596"/>
                </a:cubicBezTo>
                <a:cubicBezTo>
                  <a:pt x="90223" y="11388"/>
                  <a:pt x="90647" y="10701"/>
                  <a:pt x="90223" y="10301"/>
                </a:cubicBezTo>
                <a:cubicBezTo>
                  <a:pt x="89955" y="10109"/>
                  <a:pt x="89397" y="10205"/>
                  <a:pt x="89397" y="10013"/>
                </a:cubicBezTo>
                <a:cubicBezTo>
                  <a:pt x="89397" y="9709"/>
                  <a:pt x="90781" y="9613"/>
                  <a:pt x="90491" y="9117"/>
                </a:cubicBezTo>
                <a:cubicBezTo>
                  <a:pt x="90491" y="8925"/>
                  <a:pt x="89263" y="9021"/>
                  <a:pt x="89107" y="8717"/>
                </a:cubicBezTo>
                <a:cubicBezTo>
                  <a:pt x="88973" y="8621"/>
                  <a:pt x="89263" y="8317"/>
                  <a:pt x="89263" y="8125"/>
                </a:cubicBezTo>
                <a:cubicBezTo>
                  <a:pt x="89263" y="7725"/>
                  <a:pt x="89107" y="7533"/>
                  <a:pt x="89107" y="7326"/>
                </a:cubicBezTo>
                <a:cubicBezTo>
                  <a:pt x="89107" y="7134"/>
                  <a:pt x="89665" y="6734"/>
                  <a:pt x="89107" y="6446"/>
                </a:cubicBezTo>
                <a:cubicBezTo>
                  <a:pt x="88705" y="6238"/>
                  <a:pt x="88571" y="6334"/>
                  <a:pt x="89107" y="6046"/>
                </a:cubicBezTo>
                <a:cubicBezTo>
                  <a:pt x="90089" y="5550"/>
                  <a:pt x="88705" y="5742"/>
                  <a:pt x="88705" y="5454"/>
                </a:cubicBezTo>
                <a:cubicBezTo>
                  <a:pt x="88705" y="5246"/>
                  <a:pt x="89263" y="5246"/>
                  <a:pt x="89263" y="4958"/>
                </a:cubicBezTo>
                <a:cubicBezTo>
                  <a:pt x="89397" y="3950"/>
                  <a:pt x="88147" y="4654"/>
                  <a:pt x="88013" y="4158"/>
                </a:cubicBezTo>
                <a:cubicBezTo>
                  <a:pt x="88013" y="3950"/>
                  <a:pt x="88705" y="4062"/>
                  <a:pt x="88839" y="4062"/>
                </a:cubicBezTo>
                <a:cubicBezTo>
                  <a:pt x="88705" y="4062"/>
                  <a:pt x="88839" y="3471"/>
                  <a:pt x="88973" y="3359"/>
                </a:cubicBezTo>
                <a:cubicBezTo>
                  <a:pt x="88839" y="3359"/>
                  <a:pt x="88415" y="3359"/>
                  <a:pt x="88281" y="3263"/>
                </a:cubicBezTo>
                <a:cubicBezTo>
                  <a:pt x="88013" y="2863"/>
                  <a:pt x="88705" y="3167"/>
                  <a:pt x="88705" y="2863"/>
                </a:cubicBezTo>
                <a:cubicBezTo>
                  <a:pt x="88571" y="2479"/>
                  <a:pt x="88013" y="2975"/>
                  <a:pt x="88013" y="2479"/>
                </a:cubicBezTo>
                <a:cubicBezTo>
                  <a:pt x="88013" y="2271"/>
                  <a:pt x="88415" y="2079"/>
                  <a:pt x="88281" y="1775"/>
                </a:cubicBezTo>
                <a:cubicBezTo>
                  <a:pt x="88281" y="1487"/>
                  <a:pt x="87879" y="1871"/>
                  <a:pt x="87879" y="1487"/>
                </a:cubicBezTo>
                <a:cubicBezTo>
                  <a:pt x="87723" y="1087"/>
                  <a:pt x="88415" y="495"/>
                  <a:pt x="87879" y="287"/>
                </a:cubicBezTo>
                <a:cubicBezTo>
                  <a:pt x="87321" y="0"/>
                  <a:pt x="82611" y="1183"/>
                  <a:pt x="81227" y="1583"/>
                </a:cubicBezTo>
                <a:cubicBezTo>
                  <a:pt x="75000" y="3359"/>
                  <a:pt x="68080" y="5342"/>
                  <a:pt x="61160" y="7038"/>
                </a:cubicBezTo>
                <a:cubicBezTo>
                  <a:pt x="59910" y="7326"/>
                  <a:pt x="58816" y="7629"/>
                  <a:pt x="57700" y="8029"/>
                </a:cubicBezTo>
                <a:cubicBezTo>
                  <a:pt x="56450" y="8317"/>
                  <a:pt x="55066" y="8813"/>
                  <a:pt x="54241" y="9117"/>
                </a:cubicBezTo>
                <a:cubicBezTo>
                  <a:pt x="50781" y="10205"/>
                  <a:pt x="47611" y="10797"/>
                  <a:pt x="44843" y="11788"/>
                </a:cubicBezTo>
                <a:cubicBezTo>
                  <a:pt x="44419" y="11996"/>
                  <a:pt x="44151" y="12188"/>
                  <a:pt x="43727" y="12396"/>
                </a:cubicBezTo>
                <a:cubicBezTo>
                  <a:pt x="37924" y="14476"/>
                  <a:pt x="31540" y="16251"/>
                  <a:pt x="25870" y="18635"/>
                </a:cubicBezTo>
                <a:cubicBezTo>
                  <a:pt x="27812" y="18331"/>
                  <a:pt x="26294" y="18539"/>
                  <a:pt x="25334" y="19034"/>
                </a:cubicBezTo>
                <a:cubicBezTo>
                  <a:pt x="25044" y="19130"/>
                  <a:pt x="24910" y="19530"/>
                  <a:pt x="24642" y="19626"/>
                </a:cubicBezTo>
                <a:cubicBezTo>
                  <a:pt x="22566" y="20810"/>
                  <a:pt x="17857" y="22202"/>
                  <a:pt x="17031" y="23497"/>
                </a:cubicBezTo>
                <a:cubicBezTo>
                  <a:pt x="16875" y="23593"/>
                  <a:pt x="17299" y="23993"/>
                  <a:pt x="17299" y="23897"/>
                </a:cubicBezTo>
                <a:cubicBezTo>
                  <a:pt x="17299" y="23993"/>
                  <a:pt x="16183" y="24777"/>
                  <a:pt x="16183" y="24777"/>
                </a:cubicBezTo>
                <a:cubicBezTo>
                  <a:pt x="16473" y="24985"/>
                  <a:pt x="18125" y="24089"/>
                  <a:pt x="18392" y="23897"/>
                </a:cubicBezTo>
                <a:cubicBezTo>
                  <a:pt x="20334" y="22905"/>
                  <a:pt x="21718" y="22202"/>
                  <a:pt x="24084" y="21418"/>
                </a:cubicBezTo>
                <a:cubicBezTo>
                  <a:pt x="25334" y="21018"/>
                  <a:pt x="23794" y="21802"/>
                  <a:pt x="23392" y="22010"/>
                </a:cubicBezTo>
                <a:cubicBezTo>
                  <a:pt x="20758" y="23097"/>
                  <a:pt x="19508" y="23593"/>
                  <a:pt x="17031" y="25177"/>
                </a:cubicBezTo>
                <a:cubicBezTo>
                  <a:pt x="16607" y="25369"/>
                  <a:pt x="15781" y="26073"/>
                  <a:pt x="15357" y="26376"/>
                </a:cubicBezTo>
                <a:cubicBezTo>
                  <a:pt x="14955" y="26968"/>
                  <a:pt x="15781" y="26760"/>
                  <a:pt x="16607" y="26472"/>
                </a:cubicBezTo>
                <a:cubicBezTo>
                  <a:pt x="17299" y="26264"/>
                  <a:pt x="17566" y="25673"/>
                  <a:pt x="18950" y="25577"/>
                </a:cubicBezTo>
                <a:cubicBezTo>
                  <a:pt x="18816" y="25577"/>
                  <a:pt x="18816" y="25673"/>
                  <a:pt x="18816" y="25673"/>
                </a:cubicBezTo>
                <a:cubicBezTo>
                  <a:pt x="18950" y="25673"/>
                  <a:pt x="18950" y="25673"/>
                  <a:pt x="18950" y="25577"/>
                </a:cubicBezTo>
                <a:cubicBezTo>
                  <a:pt x="21026" y="24585"/>
                  <a:pt x="23526" y="23497"/>
                  <a:pt x="25870" y="22601"/>
                </a:cubicBezTo>
                <a:cubicBezTo>
                  <a:pt x="27812" y="21802"/>
                  <a:pt x="31004" y="20522"/>
                  <a:pt x="33906" y="19722"/>
                </a:cubicBezTo>
                <a:cubicBezTo>
                  <a:pt x="36116" y="19226"/>
                  <a:pt x="33080" y="20122"/>
                  <a:pt x="32388" y="20426"/>
                </a:cubicBezTo>
                <a:cubicBezTo>
                  <a:pt x="29888" y="21418"/>
                  <a:pt x="27812" y="22410"/>
                  <a:pt x="25602" y="23289"/>
                </a:cubicBezTo>
                <a:cubicBezTo>
                  <a:pt x="23236" y="24281"/>
                  <a:pt x="20066" y="25481"/>
                  <a:pt x="17857" y="26968"/>
                </a:cubicBezTo>
                <a:lnTo>
                  <a:pt x="17165" y="27560"/>
                </a:lnTo>
                <a:cubicBezTo>
                  <a:pt x="17165" y="27656"/>
                  <a:pt x="17991" y="27256"/>
                  <a:pt x="18683" y="27064"/>
                </a:cubicBezTo>
                <a:cubicBezTo>
                  <a:pt x="19799" y="26376"/>
                  <a:pt x="21026" y="25577"/>
                  <a:pt x="22142" y="25177"/>
                </a:cubicBezTo>
                <a:cubicBezTo>
                  <a:pt x="24218" y="24185"/>
                  <a:pt x="25602" y="23689"/>
                  <a:pt x="27410" y="23001"/>
                </a:cubicBezTo>
                <a:cubicBezTo>
                  <a:pt x="27410" y="22905"/>
                  <a:pt x="27678" y="22905"/>
                  <a:pt x="27410" y="23001"/>
                </a:cubicBezTo>
                <a:cubicBezTo>
                  <a:pt x="24776" y="24985"/>
                  <a:pt x="19799" y="26264"/>
                  <a:pt x="16607" y="28648"/>
                </a:cubicBezTo>
                <a:cubicBezTo>
                  <a:pt x="16339" y="28840"/>
                  <a:pt x="15089" y="29848"/>
                  <a:pt x="16473" y="29448"/>
                </a:cubicBezTo>
                <a:cubicBezTo>
                  <a:pt x="17857" y="28952"/>
                  <a:pt x="16741" y="29736"/>
                  <a:pt x="16607" y="30039"/>
                </a:cubicBezTo>
                <a:cubicBezTo>
                  <a:pt x="16741" y="29848"/>
                  <a:pt x="16741" y="30727"/>
                  <a:pt x="16339" y="30631"/>
                </a:cubicBezTo>
                <a:cubicBezTo>
                  <a:pt x="17299" y="30935"/>
                  <a:pt x="17991" y="29544"/>
                  <a:pt x="18683" y="29944"/>
                </a:cubicBezTo>
                <a:cubicBezTo>
                  <a:pt x="18816" y="30039"/>
                  <a:pt x="17433" y="30631"/>
                  <a:pt x="18392" y="30727"/>
                </a:cubicBezTo>
                <a:cubicBezTo>
                  <a:pt x="18816" y="30823"/>
                  <a:pt x="20758" y="29544"/>
                  <a:pt x="21450" y="29240"/>
                </a:cubicBezTo>
                <a:cubicBezTo>
                  <a:pt x="22276" y="29048"/>
                  <a:pt x="22968" y="28952"/>
                  <a:pt x="21875" y="29544"/>
                </a:cubicBezTo>
                <a:cubicBezTo>
                  <a:pt x="20468" y="30135"/>
                  <a:pt x="18816" y="30823"/>
                  <a:pt x="17566" y="31719"/>
                </a:cubicBezTo>
                <a:cubicBezTo>
                  <a:pt x="16741" y="32423"/>
                  <a:pt x="19375" y="31223"/>
                  <a:pt x="19933" y="30935"/>
                </a:cubicBezTo>
                <a:cubicBezTo>
                  <a:pt x="21026" y="30439"/>
                  <a:pt x="21584" y="29944"/>
                  <a:pt x="22142" y="29736"/>
                </a:cubicBezTo>
                <a:cubicBezTo>
                  <a:pt x="22834" y="29544"/>
                  <a:pt x="25044" y="28648"/>
                  <a:pt x="23236" y="29736"/>
                </a:cubicBezTo>
                <a:cubicBezTo>
                  <a:pt x="19375" y="31831"/>
                  <a:pt x="15491" y="33910"/>
                  <a:pt x="11763" y="36086"/>
                </a:cubicBezTo>
                <a:cubicBezTo>
                  <a:pt x="11205" y="36486"/>
                  <a:pt x="10513" y="36774"/>
                  <a:pt x="10089" y="37174"/>
                </a:cubicBezTo>
                <a:cubicBezTo>
                  <a:pt x="9955" y="37174"/>
                  <a:pt x="10089" y="37382"/>
                  <a:pt x="9955" y="37573"/>
                </a:cubicBezTo>
                <a:cubicBezTo>
                  <a:pt x="9955" y="37573"/>
                  <a:pt x="8437" y="38565"/>
                  <a:pt x="8035" y="38757"/>
                </a:cubicBezTo>
                <a:cubicBezTo>
                  <a:pt x="6093" y="40053"/>
                  <a:pt x="10089" y="37669"/>
                  <a:pt x="10245" y="37765"/>
                </a:cubicBezTo>
                <a:cubicBezTo>
                  <a:pt x="10245" y="37877"/>
                  <a:pt x="8437" y="38965"/>
                  <a:pt x="8169" y="39157"/>
                </a:cubicBezTo>
                <a:cubicBezTo>
                  <a:pt x="7343" y="39653"/>
                  <a:pt x="6495" y="39957"/>
                  <a:pt x="6227" y="40357"/>
                </a:cubicBezTo>
                <a:cubicBezTo>
                  <a:pt x="6093" y="40453"/>
                  <a:pt x="6093" y="41045"/>
                  <a:pt x="6093" y="41045"/>
                </a:cubicBezTo>
                <a:cubicBezTo>
                  <a:pt x="4977" y="42036"/>
                  <a:pt x="3593" y="42340"/>
                  <a:pt x="2633" y="43428"/>
                </a:cubicBezTo>
                <a:cubicBezTo>
                  <a:pt x="3883" y="43124"/>
                  <a:pt x="4017" y="42628"/>
                  <a:pt x="5267" y="41844"/>
                </a:cubicBezTo>
                <a:cubicBezTo>
                  <a:pt x="5669" y="41540"/>
                  <a:pt x="7053" y="40949"/>
                  <a:pt x="7053" y="40949"/>
                </a:cubicBezTo>
                <a:cubicBezTo>
                  <a:pt x="7187" y="40949"/>
                  <a:pt x="6785" y="41540"/>
                  <a:pt x="6651" y="41844"/>
                </a:cubicBezTo>
                <a:cubicBezTo>
                  <a:pt x="6785" y="41732"/>
                  <a:pt x="6919" y="41636"/>
                  <a:pt x="6919" y="41540"/>
                </a:cubicBezTo>
                <a:cubicBezTo>
                  <a:pt x="6495" y="42036"/>
                  <a:pt x="6495" y="42036"/>
                  <a:pt x="6651" y="41844"/>
                </a:cubicBezTo>
                <a:cubicBezTo>
                  <a:pt x="5669" y="42628"/>
                  <a:pt x="4017" y="43428"/>
                  <a:pt x="3035" y="44420"/>
                </a:cubicBezTo>
                <a:cubicBezTo>
                  <a:pt x="2767" y="44708"/>
                  <a:pt x="2477" y="45203"/>
                  <a:pt x="2075" y="45603"/>
                </a:cubicBezTo>
                <a:cubicBezTo>
                  <a:pt x="1808" y="46003"/>
                  <a:pt x="825" y="46995"/>
                  <a:pt x="1383" y="47587"/>
                </a:cubicBezTo>
                <a:cubicBezTo>
                  <a:pt x="1808" y="47891"/>
                  <a:pt x="2209" y="46195"/>
                  <a:pt x="2075" y="46307"/>
                </a:cubicBezTo>
                <a:cubicBezTo>
                  <a:pt x="2209" y="46195"/>
                  <a:pt x="2633" y="46499"/>
                  <a:pt x="2767" y="46403"/>
                </a:cubicBezTo>
                <a:cubicBezTo>
                  <a:pt x="2633" y="46499"/>
                  <a:pt x="3325" y="45811"/>
                  <a:pt x="3459" y="46003"/>
                </a:cubicBezTo>
                <a:cubicBezTo>
                  <a:pt x="3727" y="46195"/>
                  <a:pt x="2901" y="46595"/>
                  <a:pt x="2633" y="47187"/>
                </a:cubicBezTo>
                <a:cubicBezTo>
                  <a:pt x="2343" y="47587"/>
                  <a:pt x="2633" y="47891"/>
                  <a:pt x="2633" y="47987"/>
                </a:cubicBezTo>
                <a:cubicBezTo>
                  <a:pt x="2633" y="47891"/>
                  <a:pt x="2901" y="47891"/>
                  <a:pt x="2901" y="47987"/>
                </a:cubicBezTo>
                <a:cubicBezTo>
                  <a:pt x="3035" y="48579"/>
                  <a:pt x="1941" y="49282"/>
                  <a:pt x="1808" y="49778"/>
                </a:cubicBezTo>
                <a:cubicBezTo>
                  <a:pt x="1808" y="49874"/>
                  <a:pt x="2209" y="50162"/>
                  <a:pt x="2075" y="50370"/>
                </a:cubicBezTo>
                <a:cubicBezTo>
                  <a:pt x="2075" y="50370"/>
                  <a:pt x="959" y="51954"/>
                  <a:pt x="1808" y="51058"/>
                </a:cubicBezTo>
                <a:cubicBezTo>
                  <a:pt x="1808" y="50962"/>
                  <a:pt x="2901" y="50466"/>
                  <a:pt x="2901" y="50466"/>
                </a:cubicBezTo>
                <a:cubicBezTo>
                  <a:pt x="3035" y="50562"/>
                  <a:pt x="1651" y="52146"/>
                  <a:pt x="1517" y="52354"/>
                </a:cubicBezTo>
                <a:cubicBezTo>
                  <a:pt x="1250" y="52641"/>
                  <a:pt x="1383" y="52641"/>
                  <a:pt x="825" y="52849"/>
                </a:cubicBezTo>
                <a:cubicBezTo>
                  <a:pt x="1383" y="52945"/>
                  <a:pt x="424" y="53633"/>
                  <a:pt x="558" y="54033"/>
                </a:cubicBezTo>
                <a:cubicBezTo>
                  <a:pt x="691" y="54337"/>
                  <a:pt x="1517" y="54433"/>
                  <a:pt x="1651" y="54721"/>
                </a:cubicBezTo>
                <a:cubicBezTo>
                  <a:pt x="1651" y="54833"/>
                  <a:pt x="1250" y="55233"/>
                  <a:pt x="1383" y="55521"/>
                </a:cubicBezTo>
                <a:cubicBezTo>
                  <a:pt x="1383" y="56113"/>
                  <a:pt x="2477" y="56320"/>
                  <a:pt x="2767" y="57008"/>
                </a:cubicBezTo>
                <a:cubicBezTo>
                  <a:pt x="2901" y="57408"/>
                  <a:pt x="2477" y="58592"/>
                  <a:pt x="2901" y="58992"/>
                </a:cubicBezTo>
                <a:cubicBezTo>
                  <a:pt x="2767" y="58896"/>
                  <a:pt x="4017" y="59488"/>
                  <a:pt x="4017" y="59584"/>
                </a:cubicBezTo>
                <a:cubicBezTo>
                  <a:pt x="3593" y="59792"/>
                  <a:pt x="2477" y="58896"/>
                  <a:pt x="2209" y="59088"/>
                </a:cubicBezTo>
                <a:cubicBezTo>
                  <a:pt x="2075" y="59488"/>
                  <a:pt x="3727" y="59584"/>
                  <a:pt x="4017" y="59888"/>
                </a:cubicBezTo>
                <a:cubicBezTo>
                  <a:pt x="4285" y="60287"/>
                  <a:pt x="3593" y="60879"/>
                  <a:pt x="3727" y="61279"/>
                </a:cubicBezTo>
                <a:cubicBezTo>
                  <a:pt x="4017" y="62559"/>
                  <a:pt x="6495" y="62959"/>
                  <a:pt x="6651" y="64254"/>
                </a:cubicBezTo>
                <a:cubicBezTo>
                  <a:pt x="6785" y="64638"/>
                  <a:pt x="6093" y="65246"/>
                  <a:pt x="6495" y="65838"/>
                </a:cubicBezTo>
                <a:cubicBezTo>
                  <a:pt x="6651" y="66030"/>
                  <a:pt x="7343" y="66430"/>
                  <a:pt x="7745" y="66526"/>
                </a:cubicBezTo>
                <a:cubicBezTo>
                  <a:pt x="8861" y="66926"/>
                  <a:pt x="10803" y="66430"/>
                  <a:pt x="9821" y="67821"/>
                </a:cubicBezTo>
                <a:cubicBezTo>
                  <a:pt x="10379" y="67725"/>
                  <a:pt x="9821" y="68205"/>
                  <a:pt x="9821" y="67821"/>
                </a:cubicBezTo>
                <a:cubicBezTo>
                  <a:pt x="9553" y="67821"/>
                  <a:pt x="9553" y="67917"/>
                  <a:pt x="9419" y="68109"/>
                </a:cubicBezTo>
                <a:cubicBezTo>
                  <a:pt x="11071" y="67613"/>
                  <a:pt x="9687" y="69597"/>
                  <a:pt x="9263" y="69597"/>
                </a:cubicBezTo>
                <a:cubicBezTo>
                  <a:pt x="8727" y="69805"/>
                  <a:pt x="9129" y="68717"/>
                  <a:pt x="9419" y="68605"/>
                </a:cubicBezTo>
                <a:cubicBezTo>
                  <a:pt x="8727" y="68813"/>
                  <a:pt x="8437" y="69101"/>
                  <a:pt x="8861" y="69901"/>
                </a:cubicBezTo>
                <a:cubicBezTo>
                  <a:pt x="9129" y="70493"/>
                  <a:pt x="11763" y="70589"/>
                  <a:pt x="12187" y="70989"/>
                </a:cubicBezTo>
                <a:cubicBezTo>
                  <a:pt x="12031" y="70893"/>
                  <a:pt x="12589" y="72684"/>
                  <a:pt x="12723" y="72572"/>
                </a:cubicBezTo>
                <a:cubicBezTo>
                  <a:pt x="12589" y="72684"/>
                  <a:pt x="11897" y="72476"/>
                  <a:pt x="11629" y="72572"/>
                </a:cubicBezTo>
                <a:cubicBezTo>
                  <a:pt x="11339" y="72780"/>
                  <a:pt x="12455" y="72876"/>
                  <a:pt x="12589" y="72972"/>
                </a:cubicBezTo>
                <a:cubicBezTo>
                  <a:pt x="12589" y="73068"/>
                  <a:pt x="12455" y="73276"/>
                  <a:pt x="12589" y="73372"/>
                </a:cubicBezTo>
                <a:cubicBezTo>
                  <a:pt x="13013" y="73564"/>
                  <a:pt x="13281" y="73180"/>
                  <a:pt x="13281" y="73564"/>
                </a:cubicBezTo>
                <a:cubicBezTo>
                  <a:pt x="13281" y="73564"/>
                  <a:pt x="12589" y="73772"/>
                  <a:pt x="12455" y="73772"/>
                </a:cubicBezTo>
                <a:cubicBezTo>
                  <a:pt x="12031" y="73772"/>
                  <a:pt x="10647" y="73468"/>
                  <a:pt x="9955" y="73180"/>
                </a:cubicBezTo>
                <a:cubicBezTo>
                  <a:pt x="10089" y="74156"/>
                  <a:pt x="12031" y="73964"/>
                  <a:pt x="12589" y="74556"/>
                </a:cubicBezTo>
                <a:cubicBezTo>
                  <a:pt x="12723" y="74668"/>
                  <a:pt x="12321" y="75163"/>
                  <a:pt x="12321" y="75163"/>
                </a:cubicBezTo>
                <a:cubicBezTo>
                  <a:pt x="12321" y="75355"/>
                  <a:pt x="13839" y="76139"/>
                  <a:pt x="14531" y="76347"/>
                </a:cubicBezTo>
                <a:cubicBezTo>
                  <a:pt x="14531" y="76347"/>
                  <a:pt x="14799" y="76539"/>
                  <a:pt x="14799" y="76651"/>
                </a:cubicBezTo>
                <a:cubicBezTo>
                  <a:pt x="14665" y="76651"/>
                  <a:pt x="12857" y="76347"/>
                  <a:pt x="12857" y="76347"/>
                </a:cubicBezTo>
                <a:cubicBezTo>
                  <a:pt x="12455" y="76747"/>
                  <a:pt x="15223" y="77435"/>
                  <a:pt x="15223" y="77531"/>
                </a:cubicBezTo>
                <a:cubicBezTo>
                  <a:pt x="15625" y="77627"/>
                  <a:pt x="15491" y="78027"/>
                  <a:pt x="16183" y="78331"/>
                </a:cubicBezTo>
                <a:cubicBezTo>
                  <a:pt x="17031" y="78523"/>
                  <a:pt x="17991" y="78523"/>
                  <a:pt x="18392" y="78922"/>
                </a:cubicBezTo>
                <a:cubicBezTo>
                  <a:pt x="18950" y="78635"/>
                  <a:pt x="21316" y="78922"/>
                  <a:pt x="22834" y="78826"/>
                </a:cubicBezTo>
                <a:cubicBezTo>
                  <a:pt x="24218" y="78731"/>
                  <a:pt x="28236" y="78123"/>
                  <a:pt x="28772" y="78635"/>
                </a:cubicBezTo>
                <a:cubicBezTo>
                  <a:pt x="28638" y="78635"/>
                  <a:pt x="27812" y="79226"/>
                  <a:pt x="27946" y="79514"/>
                </a:cubicBezTo>
                <a:cubicBezTo>
                  <a:pt x="27946" y="79514"/>
                  <a:pt x="28504" y="79418"/>
                  <a:pt x="28370" y="79610"/>
                </a:cubicBezTo>
                <a:cubicBezTo>
                  <a:pt x="28236" y="79914"/>
                  <a:pt x="27544" y="80106"/>
                  <a:pt x="27410" y="80410"/>
                </a:cubicBezTo>
                <a:cubicBezTo>
                  <a:pt x="27410" y="80506"/>
                  <a:pt x="27812" y="81098"/>
                  <a:pt x="27946" y="81098"/>
                </a:cubicBezTo>
                <a:lnTo>
                  <a:pt x="27946" y="81098"/>
                </a:lnTo>
                <a:cubicBezTo>
                  <a:pt x="27946" y="81098"/>
                  <a:pt x="27946" y="81210"/>
                  <a:pt x="27946" y="81098"/>
                </a:cubicBezTo>
                <a:cubicBezTo>
                  <a:pt x="27812" y="81210"/>
                  <a:pt x="27678" y="81402"/>
                  <a:pt x="27812" y="81402"/>
                </a:cubicBezTo>
                <a:cubicBezTo>
                  <a:pt x="28504" y="81706"/>
                  <a:pt x="28504" y="81210"/>
                  <a:pt x="29464" y="81210"/>
                </a:cubicBezTo>
                <a:lnTo>
                  <a:pt x="29464" y="81402"/>
                </a:lnTo>
                <a:cubicBezTo>
                  <a:pt x="29464" y="81402"/>
                  <a:pt x="30022" y="81210"/>
                  <a:pt x="30178" y="81306"/>
                </a:cubicBezTo>
                <a:cubicBezTo>
                  <a:pt x="30178" y="81498"/>
                  <a:pt x="29196" y="82202"/>
                  <a:pt x="29196" y="82490"/>
                </a:cubicBezTo>
                <a:cubicBezTo>
                  <a:pt x="29196" y="82697"/>
                  <a:pt x="29754" y="82090"/>
                  <a:pt x="30022" y="82298"/>
                </a:cubicBezTo>
                <a:cubicBezTo>
                  <a:pt x="29888" y="82298"/>
                  <a:pt x="29888" y="83081"/>
                  <a:pt x="29754" y="83289"/>
                </a:cubicBezTo>
                <a:cubicBezTo>
                  <a:pt x="29464" y="83881"/>
                  <a:pt x="28370" y="84185"/>
                  <a:pt x="28370" y="84569"/>
                </a:cubicBezTo>
                <a:cubicBezTo>
                  <a:pt x="28370" y="84681"/>
                  <a:pt x="29330" y="84569"/>
                  <a:pt x="29330" y="84681"/>
                </a:cubicBezTo>
                <a:cubicBezTo>
                  <a:pt x="29620" y="84969"/>
                  <a:pt x="29196" y="85177"/>
                  <a:pt x="29062" y="85369"/>
                </a:cubicBezTo>
                <a:cubicBezTo>
                  <a:pt x="28772" y="85673"/>
                  <a:pt x="28772" y="85465"/>
                  <a:pt x="28772" y="85769"/>
                </a:cubicBezTo>
                <a:cubicBezTo>
                  <a:pt x="28772" y="85561"/>
                  <a:pt x="29062" y="85865"/>
                  <a:pt x="28772" y="86360"/>
                </a:cubicBezTo>
                <a:cubicBezTo>
                  <a:pt x="28772" y="86264"/>
                  <a:pt x="28504" y="86664"/>
                  <a:pt x="28504" y="86664"/>
                </a:cubicBezTo>
                <a:lnTo>
                  <a:pt x="29062" y="86760"/>
                </a:lnTo>
                <a:cubicBezTo>
                  <a:pt x="29062" y="87160"/>
                  <a:pt x="28504" y="87352"/>
                  <a:pt x="28928" y="87656"/>
                </a:cubicBezTo>
                <a:cubicBezTo>
                  <a:pt x="29062" y="87848"/>
                  <a:pt x="29620" y="87544"/>
                  <a:pt x="29754" y="87656"/>
                </a:cubicBezTo>
                <a:cubicBezTo>
                  <a:pt x="29888" y="87752"/>
                  <a:pt x="29754" y="88248"/>
                  <a:pt x="29754" y="88344"/>
                </a:cubicBezTo>
                <a:cubicBezTo>
                  <a:pt x="29754" y="88248"/>
                  <a:pt x="30178" y="88344"/>
                  <a:pt x="30312" y="88344"/>
                </a:cubicBezTo>
                <a:cubicBezTo>
                  <a:pt x="30178" y="88248"/>
                  <a:pt x="30446" y="88840"/>
                  <a:pt x="30446" y="88936"/>
                </a:cubicBezTo>
                <a:cubicBezTo>
                  <a:pt x="30446" y="89240"/>
                  <a:pt x="29888" y="89240"/>
                  <a:pt x="30022" y="89736"/>
                </a:cubicBezTo>
                <a:cubicBezTo>
                  <a:pt x="29888" y="89432"/>
                  <a:pt x="30580" y="89928"/>
                  <a:pt x="30580" y="90423"/>
                </a:cubicBezTo>
                <a:cubicBezTo>
                  <a:pt x="30580" y="90919"/>
                  <a:pt x="30446" y="90631"/>
                  <a:pt x="30848" y="90919"/>
                </a:cubicBezTo>
                <a:cubicBezTo>
                  <a:pt x="31138" y="91127"/>
                  <a:pt x="30848" y="91415"/>
                  <a:pt x="30848" y="91815"/>
                </a:cubicBezTo>
                <a:cubicBezTo>
                  <a:pt x="31004" y="93207"/>
                  <a:pt x="32656" y="94294"/>
                  <a:pt x="32656" y="94694"/>
                </a:cubicBezTo>
                <a:cubicBezTo>
                  <a:pt x="32656" y="94790"/>
                  <a:pt x="32232" y="94982"/>
                  <a:pt x="32388" y="95078"/>
                </a:cubicBezTo>
                <a:cubicBezTo>
                  <a:pt x="32388" y="95190"/>
                  <a:pt x="32790" y="94886"/>
                  <a:pt x="32790" y="95078"/>
                </a:cubicBezTo>
                <a:cubicBezTo>
                  <a:pt x="32790" y="95286"/>
                  <a:pt x="32522" y="95478"/>
                  <a:pt x="32522" y="95782"/>
                </a:cubicBezTo>
                <a:cubicBezTo>
                  <a:pt x="32388" y="96182"/>
                  <a:pt x="32522" y="96774"/>
                  <a:pt x="32522" y="97062"/>
                </a:cubicBezTo>
                <a:cubicBezTo>
                  <a:pt x="32388" y="97462"/>
                  <a:pt x="31964" y="97861"/>
                  <a:pt x="32388" y="98165"/>
                </a:cubicBezTo>
                <a:cubicBezTo>
                  <a:pt x="32946" y="98661"/>
                  <a:pt x="33080" y="97669"/>
                  <a:pt x="33906" y="98453"/>
                </a:cubicBezTo>
                <a:cubicBezTo>
                  <a:pt x="34040" y="98661"/>
                  <a:pt x="33772" y="99349"/>
                  <a:pt x="34174" y="99541"/>
                </a:cubicBezTo>
                <a:cubicBezTo>
                  <a:pt x="34464" y="99749"/>
                  <a:pt x="34308" y="98757"/>
                  <a:pt x="34866" y="99045"/>
                </a:cubicBezTo>
                <a:cubicBezTo>
                  <a:pt x="35156" y="99157"/>
                  <a:pt x="34732" y="100933"/>
                  <a:pt x="34866" y="101237"/>
                </a:cubicBezTo>
                <a:cubicBezTo>
                  <a:pt x="35000" y="101828"/>
                  <a:pt x="35424" y="101524"/>
                  <a:pt x="35424" y="102132"/>
                </a:cubicBezTo>
                <a:cubicBezTo>
                  <a:pt x="35424" y="102916"/>
                  <a:pt x="34308" y="103620"/>
                  <a:pt x="34464" y="104708"/>
                </a:cubicBezTo>
                <a:cubicBezTo>
                  <a:pt x="34598" y="105699"/>
                  <a:pt x="35848" y="105987"/>
                  <a:pt x="36540" y="106787"/>
                </a:cubicBezTo>
                <a:cubicBezTo>
                  <a:pt x="36808" y="107187"/>
                  <a:pt x="37232" y="107971"/>
                  <a:pt x="37232" y="108371"/>
                </a:cubicBezTo>
                <a:cubicBezTo>
                  <a:pt x="37232" y="108371"/>
                  <a:pt x="36808" y="108275"/>
                  <a:pt x="36808" y="108467"/>
                </a:cubicBezTo>
                <a:cubicBezTo>
                  <a:pt x="37075" y="109266"/>
                  <a:pt x="37633" y="109362"/>
                  <a:pt x="37366" y="110354"/>
                </a:cubicBezTo>
                <a:cubicBezTo>
                  <a:pt x="37232" y="110754"/>
                  <a:pt x="36941" y="111346"/>
                  <a:pt x="37232" y="111938"/>
                </a:cubicBezTo>
                <a:cubicBezTo>
                  <a:pt x="37366" y="112641"/>
                  <a:pt x="38325" y="112929"/>
                  <a:pt x="38482" y="113537"/>
                </a:cubicBezTo>
                <a:cubicBezTo>
                  <a:pt x="38482" y="113729"/>
                  <a:pt x="38058" y="114033"/>
                  <a:pt x="38058" y="114417"/>
                </a:cubicBezTo>
                <a:cubicBezTo>
                  <a:pt x="38191" y="114721"/>
                  <a:pt x="39017" y="115809"/>
                  <a:pt x="39709" y="116113"/>
                </a:cubicBezTo>
                <a:cubicBezTo>
                  <a:pt x="41383" y="116704"/>
                  <a:pt x="43727" y="117504"/>
                  <a:pt x="45803" y="117600"/>
                </a:cubicBezTo>
                <a:cubicBezTo>
                  <a:pt x="47321" y="117696"/>
                  <a:pt x="49955" y="117792"/>
                  <a:pt x="51763" y="117392"/>
                </a:cubicBezTo>
                <a:cubicBezTo>
                  <a:pt x="52031" y="117392"/>
                  <a:pt x="52165" y="117104"/>
                  <a:pt x="52455" y="117104"/>
                </a:cubicBezTo>
                <a:cubicBezTo>
                  <a:pt x="54107" y="116704"/>
                  <a:pt x="55625" y="116704"/>
                  <a:pt x="57299" y="116400"/>
                </a:cubicBezTo>
                <a:cubicBezTo>
                  <a:pt x="59352" y="116113"/>
                  <a:pt x="61584" y="115617"/>
                  <a:pt x="63794" y="115217"/>
                </a:cubicBezTo>
                <a:cubicBezTo>
                  <a:pt x="70022" y="114033"/>
                  <a:pt x="76517" y="112737"/>
                  <a:pt x="83035" y="111554"/>
                </a:cubicBezTo>
                <a:cubicBezTo>
                  <a:pt x="85647" y="111154"/>
                  <a:pt x="88571" y="110450"/>
                  <a:pt x="91473" y="110066"/>
                </a:cubicBezTo>
                <a:cubicBezTo>
                  <a:pt x="97544" y="109170"/>
                  <a:pt x="102388" y="108371"/>
                  <a:pt x="109174" y="107683"/>
                </a:cubicBezTo>
                <a:cubicBezTo>
                  <a:pt x="110290" y="107587"/>
                  <a:pt x="110982" y="107475"/>
                  <a:pt x="111116" y="108371"/>
                </a:cubicBezTo>
                <a:cubicBezTo>
                  <a:pt x="111383" y="109362"/>
                  <a:pt x="111540" y="110162"/>
                  <a:pt x="112098" y="110946"/>
                </a:cubicBezTo>
                <a:cubicBezTo>
                  <a:pt x="112098" y="110850"/>
                  <a:pt x="112232" y="110562"/>
                  <a:pt x="112232" y="110562"/>
                </a:cubicBezTo>
                <a:cubicBezTo>
                  <a:pt x="112366" y="110658"/>
                  <a:pt x="112767" y="111554"/>
                  <a:pt x="113058" y="112050"/>
                </a:cubicBezTo>
                <a:cubicBezTo>
                  <a:pt x="113058" y="112146"/>
                  <a:pt x="112924" y="112434"/>
                  <a:pt x="113058" y="112434"/>
                </a:cubicBezTo>
                <a:cubicBezTo>
                  <a:pt x="112924" y="112338"/>
                  <a:pt x="115000" y="113729"/>
                  <a:pt x="114441" y="112929"/>
                </a:cubicBezTo>
                <a:cubicBezTo>
                  <a:pt x="114441" y="112929"/>
                  <a:pt x="113750" y="112641"/>
                  <a:pt x="114308" y="112338"/>
                </a:cubicBezTo>
                <a:cubicBezTo>
                  <a:pt x="114441" y="112338"/>
                  <a:pt x="114709" y="112545"/>
                  <a:pt x="115000" y="112833"/>
                </a:cubicBezTo>
                <a:lnTo>
                  <a:pt x="115000" y="112737"/>
                </a:lnTo>
                <a:cubicBezTo>
                  <a:pt x="115000" y="112833"/>
                  <a:pt x="115133" y="112929"/>
                  <a:pt x="115267" y="112929"/>
                </a:cubicBezTo>
                <a:cubicBezTo>
                  <a:pt x="115691" y="113329"/>
                  <a:pt x="115959" y="113729"/>
                  <a:pt x="116093" y="113729"/>
                </a:cubicBezTo>
                <a:lnTo>
                  <a:pt x="116093" y="113633"/>
                </a:lnTo>
                <a:cubicBezTo>
                  <a:pt x="116093" y="113633"/>
                  <a:pt x="116093" y="113633"/>
                  <a:pt x="116227" y="113633"/>
                </a:cubicBezTo>
                <a:cubicBezTo>
                  <a:pt x="116093" y="113633"/>
                  <a:pt x="116093" y="113633"/>
                  <a:pt x="116093" y="113633"/>
                </a:cubicBezTo>
                <a:cubicBezTo>
                  <a:pt x="116227" y="113729"/>
                  <a:pt x="117075" y="114129"/>
                  <a:pt x="117075" y="114033"/>
                </a:cubicBezTo>
                <a:cubicBezTo>
                  <a:pt x="117209" y="113921"/>
                  <a:pt x="115825" y="113025"/>
                  <a:pt x="116919" y="112929"/>
                </a:cubicBezTo>
                <a:cubicBezTo>
                  <a:pt x="116785" y="112929"/>
                  <a:pt x="118995" y="114417"/>
                  <a:pt x="118303" y="113729"/>
                </a:cubicBezTo>
                <a:cubicBezTo>
                  <a:pt x="118169" y="113425"/>
                  <a:pt x="118593" y="113537"/>
                  <a:pt x="118593" y="113537"/>
                </a:cubicBezTo>
                <a:cubicBezTo>
                  <a:pt x="118459" y="113233"/>
                  <a:pt x="118459" y="113025"/>
                  <a:pt x="118459" y="113025"/>
                </a:cubicBezTo>
                <a:cubicBezTo>
                  <a:pt x="118459" y="113025"/>
                  <a:pt x="118593" y="113137"/>
                  <a:pt x="118995" y="113025"/>
                </a:cubicBezTo>
                <a:cubicBezTo>
                  <a:pt x="119553" y="112929"/>
                  <a:pt x="119977" y="112146"/>
                  <a:pt x="119843" y="111346"/>
                </a:cubicBezTo>
                <a:close/>
                <a:moveTo>
                  <a:pt x="4151" y="47491"/>
                </a:moveTo>
                <a:lnTo>
                  <a:pt x="4151" y="47491"/>
                </a:lnTo>
                <a:cubicBezTo>
                  <a:pt x="4017" y="47395"/>
                  <a:pt x="4419" y="47187"/>
                  <a:pt x="4419" y="47187"/>
                </a:cubicBezTo>
                <a:cubicBezTo>
                  <a:pt x="5111" y="46899"/>
                  <a:pt x="4419" y="47587"/>
                  <a:pt x="4151" y="47491"/>
                </a:cubicBezTo>
                <a:close/>
                <a:moveTo>
                  <a:pt x="7611" y="40645"/>
                </a:moveTo>
                <a:cubicBezTo>
                  <a:pt x="7611" y="40645"/>
                  <a:pt x="7343" y="40645"/>
                  <a:pt x="7611" y="40645"/>
                </a:cubicBezTo>
                <a:close/>
                <a:moveTo>
                  <a:pt x="9263" y="69997"/>
                </a:moveTo>
                <a:lnTo>
                  <a:pt x="9263" y="69997"/>
                </a:lnTo>
                <a:cubicBezTo>
                  <a:pt x="9263" y="69901"/>
                  <a:pt x="9553" y="69805"/>
                  <a:pt x="9687" y="69901"/>
                </a:cubicBezTo>
                <a:cubicBezTo>
                  <a:pt x="9687" y="69901"/>
                  <a:pt x="9419" y="69997"/>
                  <a:pt x="9263" y="69997"/>
                </a:cubicBezTo>
                <a:close/>
                <a:moveTo>
                  <a:pt x="10937" y="70093"/>
                </a:moveTo>
                <a:lnTo>
                  <a:pt x="10937" y="70093"/>
                </a:lnTo>
                <a:cubicBezTo>
                  <a:pt x="10937" y="70093"/>
                  <a:pt x="10513" y="69309"/>
                  <a:pt x="10379" y="69405"/>
                </a:cubicBezTo>
                <a:cubicBezTo>
                  <a:pt x="10937" y="69005"/>
                  <a:pt x="12321" y="70589"/>
                  <a:pt x="10937" y="70093"/>
                </a:cubicBezTo>
                <a:close/>
                <a:moveTo>
                  <a:pt x="12455" y="72876"/>
                </a:moveTo>
                <a:lnTo>
                  <a:pt x="12455" y="72876"/>
                </a:lnTo>
                <a:cubicBezTo>
                  <a:pt x="12321" y="72876"/>
                  <a:pt x="12723" y="72780"/>
                  <a:pt x="12723" y="72780"/>
                </a:cubicBezTo>
                <a:cubicBezTo>
                  <a:pt x="12857" y="72876"/>
                  <a:pt x="12455" y="72972"/>
                  <a:pt x="12455" y="72876"/>
                </a:cubicBezTo>
                <a:close/>
                <a:moveTo>
                  <a:pt x="13415" y="75051"/>
                </a:moveTo>
                <a:lnTo>
                  <a:pt x="13415" y="75051"/>
                </a:lnTo>
                <a:cubicBezTo>
                  <a:pt x="13415" y="74860"/>
                  <a:pt x="12589" y="74764"/>
                  <a:pt x="13415" y="74668"/>
                </a:cubicBezTo>
                <a:cubicBezTo>
                  <a:pt x="14665" y="74668"/>
                  <a:pt x="13415" y="75851"/>
                  <a:pt x="13415" y="75051"/>
                </a:cubicBezTo>
                <a:close/>
                <a:moveTo>
                  <a:pt x="28928" y="22410"/>
                </a:moveTo>
                <a:cubicBezTo>
                  <a:pt x="28928" y="22410"/>
                  <a:pt x="28772" y="22410"/>
                  <a:pt x="28928" y="22410"/>
                </a:cubicBezTo>
                <a:close/>
                <a:moveTo>
                  <a:pt x="29464" y="81098"/>
                </a:moveTo>
                <a:lnTo>
                  <a:pt x="29464" y="81098"/>
                </a:lnTo>
                <a:cubicBezTo>
                  <a:pt x="29464" y="81002"/>
                  <a:pt x="29888" y="80906"/>
                  <a:pt x="30022" y="81002"/>
                </a:cubicBezTo>
                <a:cubicBezTo>
                  <a:pt x="30022" y="81002"/>
                  <a:pt x="29620" y="81098"/>
                  <a:pt x="29464" y="81098"/>
                </a:cubicBezTo>
                <a:close/>
                <a:moveTo>
                  <a:pt x="29620" y="22106"/>
                </a:moveTo>
                <a:lnTo>
                  <a:pt x="29620" y="22106"/>
                </a:lnTo>
                <a:cubicBezTo>
                  <a:pt x="29620" y="22202"/>
                  <a:pt x="29464" y="22202"/>
                  <a:pt x="29330" y="22202"/>
                </a:cubicBezTo>
                <a:cubicBezTo>
                  <a:pt x="29330" y="22410"/>
                  <a:pt x="29062" y="22298"/>
                  <a:pt x="29330" y="22202"/>
                </a:cubicBezTo>
                <a:cubicBezTo>
                  <a:pt x="29330" y="22106"/>
                  <a:pt x="29464" y="22106"/>
                  <a:pt x="29620" y="22106"/>
                </a:cubicBezTo>
                <a:cubicBezTo>
                  <a:pt x="30312" y="21802"/>
                  <a:pt x="30848" y="21514"/>
                  <a:pt x="31696" y="21418"/>
                </a:cubicBezTo>
                <a:cubicBezTo>
                  <a:pt x="31696" y="21306"/>
                  <a:pt x="31964" y="21418"/>
                  <a:pt x="31696" y="21418"/>
                </a:cubicBezTo>
                <a:cubicBezTo>
                  <a:pt x="31138" y="21706"/>
                  <a:pt x="30580" y="22010"/>
                  <a:pt x="29620" y="22106"/>
                </a:cubicBezTo>
                <a:close/>
                <a:moveTo>
                  <a:pt x="31272" y="69309"/>
                </a:moveTo>
                <a:lnTo>
                  <a:pt x="31272" y="69309"/>
                </a:lnTo>
                <a:cubicBezTo>
                  <a:pt x="31138" y="69213"/>
                  <a:pt x="31696" y="69101"/>
                  <a:pt x="31830" y="69213"/>
                </a:cubicBezTo>
                <a:cubicBezTo>
                  <a:pt x="31964" y="69309"/>
                  <a:pt x="31272" y="69405"/>
                  <a:pt x="31272" y="69309"/>
                </a:cubicBezTo>
                <a:close/>
                <a:moveTo>
                  <a:pt x="103638" y="87352"/>
                </a:moveTo>
                <a:lnTo>
                  <a:pt x="103638" y="87352"/>
                </a:lnTo>
                <a:cubicBezTo>
                  <a:pt x="103794" y="87448"/>
                  <a:pt x="103370" y="87544"/>
                  <a:pt x="103370" y="87448"/>
                </a:cubicBezTo>
                <a:cubicBezTo>
                  <a:pt x="103236" y="87448"/>
                  <a:pt x="103638" y="87352"/>
                  <a:pt x="103638" y="87352"/>
                </a:cubicBezTo>
                <a:close/>
                <a:moveTo>
                  <a:pt x="104754" y="94294"/>
                </a:moveTo>
                <a:lnTo>
                  <a:pt x="104754" y="94294"/>
                </a:lnTo>
                <a:cubicBezTo>
                  <a:pt x="105714" y="94198"/>
                  <a:pt x="109174" y="94102"/>
                  <a:pt x="107388" y="94294"/>
                </a:cubicBezTo>
                <a:cubicBezTo>
                  <a:pt x="104620" y="94694"/>
                  <a:pt x="101852" y="94790"/>
                  <a:pt x="99486" y="95078"/>
                </a:cubicBezTo>
                <a:cubicBezTo>
                  <a:pt x="98102" y="95286"/>
                  <a:pt x="97008" y="95574"/>
                  <a:pt x="96183" y="95574"/>
                </a:cubicBezTo>
                <a:cubicBezTo>
                  <a:pt x="96718" y="96086"/>
                  <a:pt x="94642" y="95382"/>
                  <a:pt x="96183" y="95574"/>
                </a:cubicBezTo>
                <a:cubicBezTo>
                  <a:pt x="97834" y="95190"/>
                  <a:pt x="102120" y="94598"/>
                  <a:pt x="104754" y="94294"/>
                </a:cubicBezTo>
                <a:close/>
                <a:moveTo>
                  <a:pt x="83303" y="97765"/>
                </a:moveTo>
                <a:lnTo>
                  <a:pt x="83303" y="97765"/>
                </a:lnTo>
                <a:cubicBezTo>
                  <a:pt x="83571" y="97765"/>
                  <a:pt x="83727" y="97765"/>
                  <a:pt x="83995" y="97765"/>
                </a:cubicBezTo>
                <a:cubicBezTo>
                  <a:pt x="83437" y="97765"/>
                  <a:pt x="83727" y="97366"/>
                  <a:pt x="84263" y="97557"/>
                </a:cubicBezTo>
                <a:cubicBezTo>
                  <a:pt x="84263" y="97366"/>
                  <a:pt x="84687" y="97462"/>
                  <a:pt x="84821" y="97462"/>
                </a:cubicBezTo>
                <a:cubicBezTo>
                  <a:pt x="84955" y="97270"/>
                  <a:pt x="85245" y="97366"/>
                  <a:pt x="85513" y="97366"/>
                </a:cubicBezTo>
                <a:cubicBezTo>
                  <a:pt x="85513" y="97669"/>
                  <a:pt x="85937" y="97366"/>
                  <a:pt x="85647" y="97366"/>
                </a:cubicBezTo>
                <a:cubicBezTo>
                  <a:pt x="86205" y="97270"/>
                  <a:pt x="87031" y="97062"/>
                  <a:pt x="86897" y="97062"/>
                </a:cubicBezTo>
                <a:lnTo>
                  <a:pt x="86763" y="97062"/>
                </a:lnTo>
                <a:cubicBezTo>
                  <a:pt x="86897" y="97062"/>
                  <a:pt x="86897" y="97062"/>
                  <a:pt x="86897" y="97062"/>
                </a:cubicBezTo>
                <a:cubicBezTo>
                  <a:pt x="87187" y="97062"/>
                  <a:pt x="87321" y="97062"/>
                  <a:pt x="87589" y="96966"/>
                </a:cubicBezTo>
                <a:cubicBezTo>
                  <a:pt x="88013" y="96966"/>
                  <a:pt x="88281" y="96774"/>
                  <a:pt x="89107" y="96870"/>
                </a:cubicBezTo>
                <a:cubicBezTo>
                  <a:pt x="88839" y="96678"/>
                  <a:pt x="88973" y="96678"/>
                  <a:pt x="89397" y="96678"/>
                </a:cubicBezTo>
                <a:cubicBezTo>
                  <a:pt x="91607" y="96374"/>
                  <a:pt x="93415" y="95974"/>
                  <a:pt x="95200" y="95782"/>
                </a:cubicBezTo>
                <a:cubicBezTo>
                  <a:pt x="96026" y="95686"/>
                  <a:pt x="95491" y="95782"/>
                  <a:pt x="95334" y="95878"/>
                </a:cubicBezTo>
                <a:cubicBezTo>
                  <a:pt x="94776" y="96086"/>
                  <a:pt x="90915" y="96678"/>
                  <a:pt x="89107" y="96870"/>
                </a:cubicBezTo>
                <a:cubicBezTo>
                  <a:pt x="86897" y="97270"/>
                  <a:pt x="84419" y="97957"/>
                  <a:pt x="82053" y="98261"/>
                </a:cubicBezTo>
                <a:cubicBezTo>
                  <a:pt x="81651" y="98261"/>
                  <a:pt x="81227" y="98165"/>
                  <a:pt x="80803" y="98261"/>
                </a:cubicBezTo>
                <a:cubicBezTo>
                  <a:pt x="80669" y="98261"/>
                  <a:pt x="80669" y="98453"/>
                  <a:pt x="80669" y="98453"/>
                </a:cubicBezTo>
                <a:cubicBezTo>
                  <a:pt x="79285" y="98757"/>
                  <a:pt x="77767" y="98853"/>
                  <a:pt x="76383" y="99045"/>
                </a:cubicBezTo>
                <a:cubicBezTo>
                  <a:pt x="76250" y="99045"/>
                  <a:pt x="76250" y="99253"/>
                  <a:pt x="76116" y="99253"/>
                </a:cubicBezTo>
                <a:cubicBezTo>
                  <a:pt x="76116" y="99253"/>
                  <a:pt x="75691" y="99045"/>
                  <a:pt x="75691" y="99157"/>
                </a:cubicBezTo>
                <a:cubicBezTo>
                  <a:pt x="75691" y="98949"/>
                  <a:pt x="76383" y="98949"/>
                  <a:pt x="77209" y="98757"/>
                </a:cubicBezTo>
                <a:cubicBezTo>
                  <a:pt x="78593" y="98565"/>
                  <a:pt x="81361" y="97957"/>
                  <a:pt x="83169" y="97861"/>
                </a:cubicBezTo>
                <a:cubicBezTo>
                  <a:pt x="83035" y="97861"/>
                  <a:pt x="83035" y="97861"/>
                  <a:pt x="83035" y="97861"/>
                </a:cubicBezTo>
                <a:cubicBezTo>
                  <a:pt x="83035" y="97957"/>
                  <a:pt x="83303" y="97861"/>
                  <a:pt x="83303" y="97765"/>
                </a:cubicBezTo>
                <a:close/>
                <a:moveTo>
                  <a:pt x="103080" y="87448"/>
                </a:moveTo>
                <a:lnTo>
                  <a:pt x="103080" y="87448"/>
                </a:lnTo>
                <a:cubicBezTo>
                  <a:pt x="103080" y="87448"/>
                  <a:pt x="102544" y="87848"/>
                  <a:pt x="102254" y="87544"/>
                </a:cubicBezTo>
                <a:cubicBezTo>
                  <a:pt x="102254" y="87544"/>
                  <a:pt x="102946" y="87448"/>
                  <a:pt x="103080" y="87448"/>
                </a:cubicBezTo>
                <a:close/>
                <a:moveTo>
                  <a:pt x="101986" y="87544"/>
                </a:moveTo>
                <a:lnTo>
                  <a:pt x="101986" y="87544"/>
                </a:lnTo>
                <a:cubicBezTo>
                  <a:pt x="101986" y="87544"/>
                  <a:pt x="101428" y="87944"/>
                  <a:pt x="101160" y="87656"/>
                </a:cubicBezTo>
                <a:cubicBezTo>
                  <a:pt x="101160" y="87656"/>
                  <a:pt x="101852" y="87544"/>
                  <a:pt x="101986" y="87544"/>
                </a:cubicBezTo>
                <a:close/>
                <a:moveTo>
                  <a:pt x="100870" y="87656"/>
                </a:moveTo>
                <a:lnTo>
                  <a:pt x="100870" y="87656"/>
                </a:lnTo>
                <a:cubicBezTo>
                  <a:pt x="100870" y="87752"/>
                  <a:pt x="100468" y="87848"/>
                  <a:pt x="100312" y="87848"/>
                </a:cubicBezTo>
                <a:cubicBezTo>
                  <a:pt x="100312" y="87752"/>
                  <a:pt x="100736" y="87656"/>
                  <a:pt x="100870" y="87656"/>
                </a:cubicBezTo>
                <a:close/>
                <a:moveTo>
                  <a:pt x="96183" y="88248"/>
                </a:moveTo>
                <a:lnTo>
                  <a:pt x="96183" y="88248"/>
                </a:lnTo>
                <a:cubicBezTo>
                  <a:pt x="97008" y="88152"/>
                  <a:pt x="99218" y="87752"/>
                  <a:pt x="99776" y="87752"/>
                </a:cubicBezTo>
                <a:cubicBezTo>
                  <a:pt x="99486" y="87752"/>
                  <a:pt x="99084" y="88040"/>
                  <a:pt x="98392" y="88152"/>
                </a:cubicBezTo>
                <a:cubicBezTo>
                  <a:pt x="88973" y="89528"/>
                  <a:pt x="80535" y="91015"/>
                  <a:pt x="71964" y="92503"/>
                </a:cubicBezTo>
                <a:cubicBezTo>
                  <a:pt x="71808" y="92903"/>
                  <a:pt x="71272" y="92407"/>
                  <a:pt x="71964" y="92503"/>
                </a:cubicBezTo>
                <a:cubicBezTo>
                  <a:pt x="79575" y="91127"/>
                  <a:pt x="88013" y="89336"/>
                  <a:pt x="96183" y="88248"/>
                </a:cubicBezTo>
                <a:close/>
                <a:moveTo>
                  <a:pt x="67522" y="78123"/>
                </a:moveTo>
                <a:lnTo>
                  <a:pt x="67522" y="78123"/>
                </a:lnTo>
                <a:cubicBezTo>
                  <a:pt x="68214" y="77531"/>
                  <a:pt x="69196" y="77243"/>
                  <a:pt x="70156" y="76747"/>
                </a:cubicBezTo>
                <a:cubicBezTo>
                  <a:pt x="71138" y="76139"/>
                  <a:pt x="71808" y="75547"/>
                  <a:pt x="72790" y="75259"/>
                </a:cubicBezTo>
                <a:cubicBezTo>
                  <a:pt x="72924" y="75259"/>
                  <a:pt x="72790" y="75163"/>
                  <a:pt x="73058" y="75163"/>
                </a:cubicBezTo>
                <a:cubicBezTo>
                  <a:pt x="73616" y="75051"/>
                  <a:pt x="72098" y="75851"/>
                  <a:pt x="72098" y="75851"/>
                </a:cubicBezTo>
                <a:cubicBezTo>
                  <a:pt x="71964" y="75851"/>
                  <a:pt x="72366" y="75947"/>
                  <a:pt x="72366" y="75947"/>
                </a:cubicBezTo>
                <a:cubicBezTo>
                  <a:pt x="71540" y="76539"/>
                  <a:pt x="69062" y="78123"/>
                  <a:pt x="67522" y="78635"/>
                </a:cubicBezTo>
                <a:cubicBezTo>
                  <a:pt x="66964" y="78731"/>
                  <a:pt x="67254" y="78427"/>
                  <a:pt x="67522" y="78123"/>
                </a:cubicBezTo>
                <a:close/>
                <a:moveTo>
                  <a:pt x="67388" y="93399"/>
                </a:moveTo>
                <a:cubicBezTo>
                  <a:pt x="67388" y="93399"/>
                  <a:pt x="68080" y="93495"/>
                  <a:pt x="67388" y="93399"/>
                </a:cubicBezTo>
                <a:close/>
                <a:moveTo>
                  <a:pt x="60200" y="100645"/>
                </a:moveTo>
                <a:lnTo>
                  <a:pt x="60200" y="100645"/>
                </a:lnTo>
                <a:lnTo>
                  <a:pt x="59910" y="100741"/>
                </a:lnTo>
                <a:cubicBezTo>
                  <a:pt x="59776" y="100645"/>
                  <a:pt x="60066" y="100533"/>
                  <a:pt x="60200" y="100645"/>
                </a:cubicBezTo>
                <a:close/>
                <a:moveTo>
                  <a:pt x="59508" y="100741"/>
                </a:moveTo>
                <a:lnTo>
                  <a:pt x="59508" y="100741"/>
                </a:lnTo>
                <a:cubicBezTo>
                  <a:pt x="59642" y="100741"/>
                  <a:pt x="59084" y="100837"/>
                  <a:pt x="59084" y="100837"/>
                </a:cubicBezTo>
                <a:cubicBezTo>
                  <a:pt x="58950" y="100741"/>
                  <a:pt x="59508" y="100645"/>
                  <a:pt x="59508" y="100741"/>
                </a:cubicBezTo>
                <a:close/>
                <a:moveTo>
                  <a:pt x="58950" y="100837"/>
                </a:moveTo>
                <a:lnTo>
                  <a:pt x="58950" y="100837"/>
                </a:lnTo>
                <a:cubicBezTo>
                  <a:pt x="58950" y="100837"/>
                  <a:pt x="58526" y="101029"/>
                  <a:pt x="58392" y="100933"/>
                </a:cubicBezTo>
                <a:cubicBezTo>
                  <a:pt x="58392" y="100837"/>
                  <a:pt x="58816" y="100741"/>
                  <a:pt x="58950" y="100837"/>
                </a:cubicBezTo>
                <a:close/>
                <a:moveTo>
                  <a:pt x="58258" y="58400"/>
                </a:moveTo>
                <a:lnTo>
                  <a:pt x="58258" y="58400"/>
                </a:lnTo>
                <a:cubicBezTo>
                  <a:pt x="58392" y="58496"/>
                  <a:pt x="57991" y="58592"/>
                  <a:pt x="57991" y="58496"/>
                </a:cubicBezTo>
                <a:cubicBezTo>
                  <a:pt x="57834" y="58496"/>
                  <a:pt x="58258" y="58400"/>
                  <a:pt x="58258" y="58400"/>
                </a:cubicBezTo>
                <a:close/>
                <a:moveTo>
                  <a:pt x="52455" y="59584"/>
                </a:moveTo>
                <a:lnTo>
                  <a:pt x="52455" y="59584"/>
                </a:lnTo>
                <a:cubicBezTo>
                  <a:pt x="52589" y="59392"/>
                  <a:pt x="52857" y="59488"/>
                  <a:pt x="53147" y="59488"/>
                </a:cubicBezTo>
                <a:cubicBezTo>
                  <a:pt x="53549" y="59200"/>
                  <a:pt x="54107" y="59200"/>
                  <a:pt x="54799" y="59088"/>
                </a:cubicBezTo>
                <a:cubicBezTo>
                  <a:pt x="54933" y="58896"/>
                  <a:pt x="55223" y="58992"/>
                  <a:pt x="55491" y="58992"/>
                </a:cubicBezTo>
                <a:cubicBezTo>
                  <a:pt x="55491" y="58800"/>
                  <a:pt x="55915" y="58896"/>
                  <a:pt x="56049" y="58896"/>
                </a:cubicBezTo>
                <a:cubicBezTo>
                  <a:pt x="56183" y="58688"/>
                  <a:pt x="56450" y="58800"/>
                  <a:pt x="56741" y="58800"/>
                </a:cubicBezTo>
                <a:cubicBezTo>
                  <a:pt x="57008" y="58400"/>
                  <a:pt x="57700" y="58896"/>
                  <a:pt x="56741" y="58800"/>
                </a:cubicBezTo>
                <a:cubicBezTo>
                  <a:pt x="56741" y="58896"/>
                  <a:pt x="56316" y="58896"/>
                  <a:pt x="56049" y="58896"/>
                </a:cubicBezTo>
                <a:cubicBezTo>
                  <a:pt x="56049" y="59088"/>
                  <a:pt x="55758" y="58992"/>
                  <a:pt x="55491" y="58992"/>
                </a:cubicBezTo>
                <a:cubicBezTo>
                  <a:pt x="55491" y="59200"/>
                  <a:pt x="55066" y="59088"/>
                  <a:pt x="54799" y="59088"/>
                </a:cubicBezTo>
                <a:cubicBezTo>
                  <a:pt x="54375" y="59296"/>
                  <a:pt x="53816" y="59392"/>
                  <a:pt x="53147" y="59488"/>
                </a:cubicBezTo>
                <a:cubicBezTo>
                  <a:pt x="53147" y="59584"/>
                  <a:pt x="52723" y="59584"/>
                  <a:pt x="52455" y="59584"/>
                </a:cubicBezTo>
                <a:close/>
                <a:moveTo>
                  <a:pt x="55357" y="101524"/>
                </a:moveTo>
                <a:cubicBezTo>
                  <a:pt x="55357" y="101524"/>
                  <a:pt x="54531" y="101332"/>
                  <a:pt x="55357" y="101524"/>
                </a:cubicBezTo>
                <a:close/>
                <a:moveTo>
                  <a:pt x="51763" y="59680"/>
                </a:moveTo>
                <a:lnTo>
                  <a:pt x="51763" y="59680"/>
                </a:lnTo>
                <a:cubicBezTo>
                  <a:pt x="51763" y="59680"/>
                  <a:pt x="51473" y="59792"/>
                  <a:pt x="51339" y="59792"/>
                </a:cubicBezTo>
                <a:cubicBezTo>
                  <a:pt x="51339" y="59680"/>
                  <a:pt x="51607" y="59584"/>
                  <a:pt x="51763" y="59680"/>
                </a:cubicBezTo>
                <a:close/>
                <a:moveTo>
                  <a:pt x="50781" y="59888"/>
                </a:moveTo>
                <a:lnTo>
                  <a:pt x="50781" y="59888"/>
                </a:lnTo>
                <a:cubicBezTo>
                  <a:pt x="50915" y="59984"/>
                  <a:pt x="50379" y="60079"/>
                  <a:pt x="50379" y="59984"/>
                </a:cubicBezTo>
                <a:cubicBezTo>
                  <a:pt x="50223" y="59984"/>
                  <a:pt x="50647" y="59792"/>
                  <a:pt x="50781" y="59888"/>
                </a:cubicBezTo>
                <a:close/>
                <a:moveTo>
                  <a:pt x="50089" y="59984"/>
                </a:moveTo>
                <a:lnTo>
                  <a:pt x="50089" y="59984"/>
                </a:lnTo>
                <a:cubicBezTo>
                  <a:pt x="50223" y="60079"/>
                  <a:pt x="49821" y="60175"/>
                  <a:pt x="49687" y="60079"/>
                </a:cubicBezTo>
                <a:cubicBezTo>
                  <a:pt x="49531" y="60079"/>
                  <a:pt x="50089" y="59984"/>
                  <a:pt x="50089" y="59984"/>
                </a:cubicBezTo>
                <a:close/>
                <a:moveTo>
                  <a:pt x="49531" y="60079"/>
                </a:moveTo>
                <a:lnTo>
                  <a:pt x="49531" y="60079"/>
                </a:lnTo>
                <a:cubicBezTo>
                  <a:pt x="49531" y="60175"/>
                  <a:pt x="49263" y="60287"/>
                  <a:pt x="49263" y="60175"/>
                </a:cubicBezTo>
                <a:cubicBezTo>
                  <a:pt x="49129" y="60175"/>
                  <a:pt x="49531" y="60079"/>
                  <a:pt x="49531" y="60079"/>
                </a:cubicBezTo>
                <a:close/>
                <a:moveTo>
                  <a:pt x="48013" y="15963"/>
                </a:moveTo>
                <a:lnTo>
                  <a:pt x="48013" y="15963"/>
                </a:lnTo>
                <a:cubicBezTo>
                  <a:pt x="48147" y="15755"/>
                  <a:pt x="48303" y="15659"/>
                  <a:pt x="48705" y="15755"/>
                </a:cubicBezTo>
                <a:cubicBezTo>
                  <a:pt x="49263" y="15259"/>
                  <a:pt x="49955" y="15755"/>
                  <a:pt x="48705" y="15755"/>
                </a:cubicBezTo>
                <a:cubicBezTo>
                  <a:pt x="48571" y="15851"/>
                  <a:pt x="48303" y="15963"/>
                  <a:pt x="48013" y="15963"/>
                </a:cubicBezTo>
                <a:close/>
                <a:moveTo>
                  <a:pt x="48705" y="60383"/>
                </a:moveTo>
                <a:lnTo>
                  <a:pt x="48705" y="60383"/>
                </a:lnTo>
                <a:cubicBezTo>
                  <a:pt x="48705" y="60287"/>
                  <a:pt x="48995" y="60175"/>
                  <a:pt x="49129" y="60175"/>
                </a:cubicBezTo>
                <a:cubicBezTo>
                  <a:pt x="49129" y="60287"/>
                  <a:pt x="48839" y="60383"/>
                  <a:pt x="48705" y="60383"/>
                </a:cubicBezTo>
                <a:close/>
                <a:moveTo>
                  <a:pt x="47321" y="16155"/>
                </a:moveTo>
                <a:cubicBezTo>
                  <a:pt x="47321" y="16155"/>
                  <a:pt x="47455" y="16251"/>
                  <a:pt x="47321" y="16155"/>
                </a:cubicBezTo>
                <a:close/>
                <a:moveTo>
                  <a:pt x="46919" y="16251"/>
                </a:moveTo>
                <a:cubicBezTo>
                  <a:pt x="46919" y="16251"/>
                  <a:pt x="47455" y="16363"/>
                  <a:pt x="46919" y="16251"/>
                </a:cubicBezTo>
                <a:close/>
                <a:moveTo>
                  <a:pt x="46763" y="60671"/>
                </a:moveTo>
                <a:lnTo>
                  <a:pt x="46763" y="60671"/>
                </a:lnTo>
                <a:cubicBezTo>
                  <a:pt x="46763" y="60783"/>
                  <a:pt x="46495" y="60783"/>
                  <a:pt x="46361" y="60783"/>
                </a:cubicBezTo>
                <a:cubicBezTo>
                  <a:pt x="46361" y="60783"/>
                  <a:pt x="46629" y="60671"/>
                  <a:pt x="46763" y="60671"/>
                </a:cubicBezTo>
                <a:close/>
                <a:moveTo>
                  <a:pt x="45535" y="16747"/>
                </a:moveTo>
                <a:lnTo>
                  <a:pt x="45535" y="16747"/>
                </a:lnTo>
                <a:cubicBezTo>
                  <a:pt x="45535" y="16651"/>
                  <a:pt x="45535" y="16555"/>
                  <a:pt x="45803" y="16651"/>
                </a:cubicBezTo>
                <a:cubicBezTo>
                  <a:pt x="45803" y="16251"/>
                  <a:pt x="46361" y="16747"/>
                  <a:pt x="45803" y="16651"/>
                </a:cubicBezTo>
                <a:cubicBezTo>
                  <a:pt x="45803" y="16651"/>
                  <a:pt x="45669" y="16747"/>
                  <a:pt x="45535" y="16747"/>
                </a:cubicBezTo>
                <a:close/>
                <a:moveTo>
                  <a:pt x="44419" y="17051"/>
                </a:moveTo>
                <a:cubicBezTo>
                  <a:pt x="44419" y="17051"/>
                  <a:pt x="44977" y="17147"/>
                  <a:pt x="44419" y="17051"/>
                </a:cubicBezTo>
                <a:close/>
                <a:moveTo>
                  <a:pt x="43303" y="61375"/>
                </a:moveTo>
                <a:lnTo>
                  <a:pt x="43303" y="61375"/>
                </a:lnTo>
                <a:cubicBezTo>
                  <a:pt x="43303" y="61375"/>
                  <a:pt x="43035" y="61471"/>
                  <a:pt x="42901" y="61471"/>
                </a:cubicBezTo>
                <a:cubicBezTo>
                  <a:pt x="42901" y="61375"/>
                  <a:pt x="43169" y="61279"/>
                  <a:pt x="43303" y="61375"/>
                </a:cubicBezTo>
                <a:close/>
                <a:moveTo>
                  <a:pt x="43303" y="67230"/>
                </a:moveTo>
                <a:lnTo>
                  <a:pt x="43303" y="67230"/>
                </a:lnTo>
                <a:cubicBezTo>
                  <a:pt x="43303" y="67230"/>
                  <a:pt x="42767" y="67326"/>
                  <a:pt x="42611" y="67326"/>
                </a:cubicBezTo>
                <a:cubicBezTo>
                  <a:pt x="42611" y="67230"/>
                  <a:pt x="43169" y="67118"/>
                  <a:pt x="43303" y="67230"/>
                </a:cubicBezTo>
                <a:close/>
                <a:moveTo>
                  <a:pt x="42767" y="61471"/>
                </a:moveTo>
                <a:lnTo>
                  <a:pt x="42767" y="61471"/>
                </a:lnTo>
                <a:cubicBezTo>
                  <a:pt x="42901" y="61471"/>
                  <a:pt x="42477" y="61567"/>
                  <a:pt x="42477" y="61567"/>
                </a:cubicBezTo>
                <a:cubicBezTo>
                  <a:pt x="42343" y="61567"/>
                  <a:pt x="42767" y="61471"/>
                  <a:pt x="42767" y="61471"/>
                </a:cubicBezTo>
                <a:close/>
                <a:moveTo>
                  <a:pt x="40959" y="18139"/>
                </a:moveTo>
                <a:lnTo>
                  <a:pt x="40959" y="18139"/>
                </a:lnTo>
                <a:cubicBezTo>
                  <a:pt x="40959" y="18043"/>
                  <a:pt x="41227" y="18043"/>
                  <a:pt x="41383" y="18043"/>
                </a:cubicBezTo>
                <a:cubicBezTo>
                  <a:pt x="41383" y="17947"/>
                  <a:pt x="41517" y="17947"/>
                  <a:pt x="41651" y="17947"/>
                </a:cubicBezTo>
                <a:cubicBezTo>
                  <a:pt x="41785" y="17835"/>
                  <a:pt x="41785" y="17835"/>
                  <a:pt x="42075" y="17835"/>
                </a:cubicBezTo>
                <a:cubicBezTo>
                  <a:pt x="42075" y="17739"/>
                  <a:pt x="42209" y="17739"/>
                  <a:pt x="42343" y="17739"/>
                </a:cubicBezTo>
                <a:cubicBezTo>
                  <a:pt x="42343" y="17451"/>
                  <a:pt x="43035" y="17835"/>
                  <a:pt x="42343" y="17739"/>
                </a:cubicBezTo>
                <a:cubicBezTo>
                  <a:pt x="42343" y="17835"/>
                  <a:pt x="42209" y="17835"/>
                  <a:pt x="42075" y="17835"/>
                </a:cubicBezTo>
                <a:cubicBezTo>
                  <a:pt x="41919" y="17947"/>
                  <a:pt x="41919" y="17947"/>
                  <a:pt x="41651" y="17947"/>
                </a:cubicBezTo>
                <a:cubicBezTo>
                  <a:pt x="41651" y="18043"/>
                  <a:pt x="41517" y="18043"/>
                  <a:pt x="41383" y="18043"/>
                </a:cubicBezTo>
                <a:cubicBezTo>
                  <a:pt x="41383" y="18235"/>
                  <a:pt x="41093" y="18235"/>
                  <a:pt x="40959" y="18139"/>
                </a:cubicBezTo>
                <a:close/>
                <a:moveTo>
                  <a:pt x="41785" y="61663"/>
                </a:moveTo>
                <a:lnTo>
                  <a:pt x="41785" y="61663"/>
                </a:lnTo>
                <a:cubicBezTo>
                  <a:pt x="41785" y="61663"/>
                  <a:pt x="42075" y="61567"/>
                  <a:pt x="42209" y="61567"/>
                </a:cubicBezTo>
                <a:cubicBezTo>
                  <a:pt x="42209" y="61663"/>
                  <a:pt x="41919" y="61663"/>
                  <a:pt x="41785" y="61663"/>
                </a:cubicBezTo>
                <a:close/>
                <a:moveTo>
                  <a:pt x="42343" y="63758"/>
                </a:moveTo>
                <a:lnTo>
                  <a:pt x="42343" y="63758"/>
                </a:lnTo>
                <a:cubicBezTo>
                  <a:pt x="43593" y="63551"/>
                  <a:pt x="40825" y="64254"/>
                  <a:pt x="40535" y="64046"/>
                </a:cubicBezTo>
                <a:cubicBezTo>
                  <a:pt x="40535" y="63950"/>
                  <a:pt x="41785" y="63758"/>
                  <a:pt x="42343" y="63758"/>
                </a:cubicBezTo>
                <a:close/>
                <a:moveTo>
                  <a:pt x="36941" y="19530"/>
                </a:moveTo>
                <a:lnTo>
                  <a:pt x="36941" y="19530"/>
                </a:lnTo>
                <a:cubicBezTo>
                  <a:pt x="37633" y="19226"/>
                  <a:pt x="38191" y="18938"/>
                  <a:pt x="39017" y="18826"/>
                </a:cubicBezTo>
                <a:cubicBezTo>
                  <a:pt x="39017" y="18731"/>
                  <a:pt x="39151" y="18731"/>
                  <a:pt x="39308" y="18731"/>
                </a:cubicBezTo>
                <a:cubicBezTo>
                  <a:pt x="39441" y="18635"/>
                  <a:pt x="39441" y="18635"/>
                  <a:pt x="39709" y="18635"/>
                </a:cubicBezTo>
                <a:cubicBezTo>
                  <a:pt x="39709" y="18539"/>
                  <a:pt x="39843" y="18539"/>
                  <a:pt x="40000" y="18539"/>
                </a:cubicBezTo>
                <a:cubicBezTo>
                  <a:pt x="40000" y="18443"/>
                  <a:pt x="40133" y="18443"/>
                  <a:pt x="40267" y="18443"/>
                </a:cubicBezTo>
                <a:cubicBezTo>
                  <a:pt x="40267" y="18043"/>
                  <a:pt x="40959" y="18539"/>
                  <a:pt x="40267" y="18443"/>
                </a:cubicBezTo>
                <a:cubicBezTo>
                  <a:pt x="40267" y="18539"/>
                  <a:pt x="40133" y="18539"/>
                  <a:pt x="40000" y="18539"/>
                </a:cubicBezTo>
                <a:cubicBezTo>
                  <a:pt x="40000" y="18635"/>
                  <a:pt x="39843" y="18635"/>
                  <a:pt x="39709" y="18635"/>
                </a:cubicBezTo>
                <a:cubicBezTo>
                  <a:pt x="39575" y="18731"/>
                  <a:pt x="39575" y="18731"/>
                  <a:pt x="39308" y="18731"/>
                </a:cubicBezTo>
                <a:cubicBezTo>
                  <a:pt x="39308" y="18826"/>
                  <a:pt x="39151" y="18826"/>
                  <a:pt x="39017" y="18826"/>
                </a:cubicBezTo>
                <a:cubicBezTo>
                  <a:pt x="38482" y="19130"/>
                  <a:pt x="37924" y="19434"/>
                  <a:pt x="36941" y="19530"/>
                </a:cubicBezTo>
                <a:close/>
                <a:moveTo>
                  <a:pt x="40000" y="64142"/>
                </a:moveTo>
                <a:lnTo>
                  <a:pt x="40000" y="64142"/>
                </a:lnTo>
                <a:cubicBezTo>
                  <a:pt x="39843" y="64046"/>
                  <a:pt x="40401" y="63950"/>
                  <a:pt x="40401" y="64046"/>
                </a:cubicBezTo>
                <a:cubicBezTo>
                  <a:pt x="40535" y="64046"/>
                  <a:pt x="40133" y="64254"/>
                  <a:pt x="40000" y="64142"/>
                </a:cubicBezTo>
                <a:close/>
                <a:moveTo>
                  <a:pt x="36116" y="19818"/>
                </a:moveTo>
                <a:lnTo>
                  <a:pt x="36116" y="19818"/>
                </a:lnTo>
                <a:cubicBezTo>
                  <a:pt x="36116" y="19818"/>
                  <a:pt x="36250" y="19722"/>
                  <a:pt x="36383" y="19722"/>
                </a:cubicBezTo>
                <a:cubicBezTo>
                  <a:pt x="36383" y="19434"/>
                  <a:pt x="37075" y="19818"/>
                  <a:pt x="36383" y="19722"/>
                </a:cubicBezTo>
                <a:cubicBezTo>
                  <a:pt x="36383" y="19818"/>
                  <a:pt x="36250" y="19930"/>
                  <a:pt x="36116" y="19818"/>
                </a:cubicBezTo>
                <a:close/>
                <a:moveTo>
                  <a:pt x="35156" y="19434"/>
                </a:moveTo>
                <a:lnTo>
                  <a:pt x="35156" y="19434"/>
                </a:lnTo>
                <a:cubicBezTo>
                  <a:pt x="35156" y="19322"/>
                  <a:pt x="35290" y="19322"/>
                  <a:pt x="35424" y="19322"/>
                </a:cubicBezTo>
                <a:cubicBezTo>
                  <a:pt x="35424" y="18938"/>
                  <a:pt x="36116" y="19434"/>
                  <a:pt x="35424" y="19322"/>
                </a:cubicBezTo>
                <a:cubicBezTo>
                  <a:pt x="35424" y="19434"/>
                  <a:pt x="35290" y="19434"/>
                  <a:pt x="35156" y="19434"/>
                </a:cubicBezTo>
                <a:close/>
                <a:moveTo>
                  <a:pt x="32790" y="69101"/>
                </a:moveTo>
                <a:lnTo>
                  <a:pt x="32790" y="69101"/>
                </a:lnTo>
                <a:cubicBezTo>
                  <a:pt x="32656" y="69005"/>
                  <a:pt x="33080" y="68909"/>
                  <a:pt x="33080" y="69005"/>
                </a:cubicBezTo>
                <a:cubicBezTo>
                  <a:pt x="33214" y="69005"/>
                  <a:pt x="32790" y="69101"/>
                  <a:pt x="32790" y="69101"/>
                </a:cubicBezTo>
                <a:close/>
                <a:moveTo>
                  <a:pt x="33906" y="20618"/>
                </a:moveTo>
                <a:lnTo>
                  <a:pt x="33906" y="20618"/>
                </a:lnTo>
                <a:cubicBezTo>
                  <a:pt x="33906" y="20714"/>
                  <a:pt x="33772" y="20810"/>
                  <a:pt x="33616" y="20714"/>
                </a:cubicBezTo>
                <a:cubicBezTo>
                  <a:pt x="33482" y="21114"/>
                  <a:pt x="32946" y="20618"/>
                  <a:pt x="33616" y="20714"/>
                </a:cubicBezTo>
                <a:cubicBezTo>
                  <a:pt x="33616" y="20714"/>
                  <a:pt x="33772" y="20618"/>
                  <a:pt x="33906" y="20618"/>
                </a:cubicBezTo>
                <a:cubicBezTo>
                  <a:pt x="33906" y="20522"/>
                  <a:pt x="34040" y="20522"/>
                  <a:pt x="34174" y="20522"/>
                </a:cubicBezTo>
                <a:cubicBezTo>
                  <a:pt x="34174" y="20426"/>
                  <a:pt x="34308" y="20426"/>
                  <a:pt x="34464" y="20426"/>
                </a:cubicBezTo>
                <a:cubicBezTo>
                  <a:pt x="34598" y="20122"/>
                  <a:pt x="35156" y="20522"/>
                  <a:pt x="34464" y="20426"/>
                </a:cubicBezTo>
                <a:cubicBezTo>
                  <a:pt x="34464" y="20522"/>
                  <a:pt x="34308" y="20522"/>
                  <a:pt x="34174" y="20522"/>
                </a:cubicBezTo>
                <a:cubicBezTo>
                  <a:pt x="34174" y="20618"/>
                  <a:pt x="34040" y="20618"/>
                  <a:pt x="33906" y="20618"/>
                </a:cubicBezTo>
                <a:close/>
                <a:moveTo>
                  <a:pt x="35714" y="105491"/>
                </a:moveTo>
                <a:lnTo>
                  <a:pt x="35714" y="105491"/>
                </a:lnTo>
                <a:cubicBezTo>
                  <a:pt x="35848" y="105987"/>
                  <a:pt x="36674" y="106387"/>
                  <a:pt x="35982" y="105987"/>
                </a:cubicBezTo>
                <a:cubicBezTo>
                  <a:pt x="35714" y="105891"/>
                  <a:pt x="35290" y="105795"/>
                  <a:pt x="35156" y="105491"/>
                </a:cubicBezTo>
                <a:cubicBezTo>
                  <a:pt x="34866" y="105107"/>
                  <a:pt x="35000" y="104004"/>
                  <a:pt x="35156" y="103908"/>
                </a:cubicBezTo>
                <a:cubicBezTo>
                  <a:pt x="35290" y="103812"/>
                  <a:pt x="35714" y="103412"/>
                  <a:pt x="36116" y="103412"/>
                </a:cubicBezTo>
                <a:cubicBezTo>
                  <a:pt x="35982" y="103412"/>
                  <a:pt x="36383" y="103220"/>
                  <a:pt x="36383" y="103316"/>
                </a:cubicBezTo>
                <a:cubicBezTo>
                  <a:pt x="36383" y="103812"/>
                  <a:pt x="35424" y="104612"/>
                  <a:pt x="35714" y="105491"/>
                </a:cubicBezTo>
                <a:close/>
                <a:moveTo>
                  <a:pt x="36941" y="69997"/>
                </a:moveTo>
                <a:lnTo>
                  <a:pt x="36941" y="69997"/>
                </a:lnTo>
                <a:cubicBezTo>
                  <a:pt x="36250" y="70093"/>
                  <a:pt x="34308" y="70701"/>
                  <a:pt x="34040" y="70397"/>
                </a:cubicBezTo>
                <a:cubicBezTo>
                  <a:pt x="33906" y="70397"/>
                  <a:pt x="36540" y="69997"/>
                  <a:pt x="36674" y="69997"/>
                </a:cubicBezTo>
                <a:cubicBezTo>
                  <a:pt x="37767" y="69805"/>
                  <a:pt x="38325" y="69597"/>
                  <a:pt x="39308" y="69501"/>
                </a:cubicBezTo>
                <a:cubicBezTo>
                  <a:pt x="40535" y="69501"/>
                  <a:pt x="38325" y="69805"/>
                  <a:pt x="36941" y="69997"/>
                </a:cubicBezTo>
                <a:close/>
                <a:moveTo>
                  <a:pt x="37924" y="109858"/>
                </a:moveTo>
                <a:lnTo>
                  <a:pt x="37924" y="109858"/>
                </a:lnTo>
                <a:lnTo>
                  <a:pt x="38191" y="109762"/>
                </a:lnTo>
                <a:cubicBezTo>
                  <a:pt x="38325" y="109858"/>
                  <a:pt x="38058" y="109954"/>
                  <a:pt x="37924" y="109858"/>
                </a:cubicBezTo>
                <a:close/>
                <a:moveTo>
                  <a:pt x="38191" y="112146"/>
                </a:moveTo>
                <a:lnTo>
                  <a:pt x="38191" y="112146"/>
                </a:lnTo>
                <a:cubicBezTo>
                  <a:pt x="37924" y="112242"/>
                  <a:pt x="37366" y="111442"/>
                  <a:pt x="37767" y="111154"/>
                </a:cubicBezTo>
                <a:cubicBezTo>
                  <a:pt x="38325" y="110754"/>
                  <a:pt x="39017" y="112050"/>
                  <a:pt x="38191" y="112146"/>
                </a:cubicBezTo>
                <a:close/>
                <a:moveTo>
                  <a:pt x="38883" y="114529"/>
                </a:moveTo>
                <a:lnTo>
                  <a:pt x="38883" y="114529"/>
                </a:lnTo>
                <a:cubicBezTo>
                  <a:pt x="38750" y="114417"/>
                  <a:pt x="39151" y="114417"/>
                  <a:pt x="39151" y="114417"/>
                </a:cubicBezTo>
                <a:cubicBezTo>
                  <a:pt x="39151" y="114225"/>
                  <a:pt x="38191" y="113921"/>
                  <a:pt x="38616" y="113729"/>
                </a:cubicBezTo>
                <a:cubicBezTo>
                  <a:pt x="38750" y="113633"/>
                  <a:pt x="39575" y="114225"/>
                  <a:pt x="40000" y="114529"/>
                </a:cubicBezTo>
                <a:cubicBezTo>
                  <a:pt x="40959" y="115313"/>
                  <a:pt x="39575" y="115009"/>
                  <a:pt x="38883" y="114529"/>
                </a:cubicBezTo>
                <a:close/>
                <a:moveTo>
                  <a:pt x="40267" y="69405"/>
                </a:moveTo>
                <a:cubicBezTo>
                  <a:pt x="40267" y="69405"/>
                  <a:pt x="40133" y="69501"/>
                  <a:pt x="40267" y="69405"/>
                </a:cubicBezTo>
                <a:close/>
                <a:moveTo>
                  <a:pt x="43035" y="97765"/>
                </a:moveTo>
                <a:lnTo>
                  <a:pt x="43035" y="97765"/>
                </a:lnTo>
                <a:cubicBezTo>
                  <a:pt x="43035" y="97861"/>
                  <a:pt x="43035" y="97861"/>
                  <a:pt x="42901" y="97861"/>
                </a:cubicBezTo>
                <a:cubicBezTo>
                  <a:pt x="42901" y="97957"/>
                  <a:pt x="42901" y="97957"/>
                  <a:pt x="42901" y="97957"/>
                </a:cubicBezTo>
                <a:cubicBezTo>
                  <a:pt x="41227" y="99045"/>
                  <a:pt x="38616" y="100837"/>
                  <a:pt x="42477" y="97957"/>
                </a:cubicBezTo>
                <a:cubicBezTo>
                  <a:pt x="41919" y="98069"/>
                  <a:pt x="40691" y="98165"/>
                  <a:pt x="40825" y="98165"/>
                </a:cubicBezTo>
                <a:cubicBezTo>
                  <a:pt x="40691" y="98069"/>
                  <a:pt x="41651" y="97270"/>
                  <a:pt x="41651" y="97270"/>
                </a:cubicBezTo>
                <a:cubicBezTo>
                  <a:pt x="41785" y="97174"/>
                  <a:pt x="42611" y="97270"/>
                  <a:pt x="42767" y="97270"/>
                </a:cubicBezTo>
                <a:cubicBezTo>
                  <a:pt x="43035" y="97174"/>
                  <a:pt x="43593" y="96870"/>
                  <a:pt x="43861" y="97062"/>
                </a:cubicBezTo>
                <a:cubicBezTo>
                  <a:pt x="43861" y="97174"/>
                  <a:pt x="43593" y="97462"/>
                  <a:pt x="43035" y="97765"/>
                </a:cubicBezTo>
                <a:close/>
                <a:moveTo>
                  <a:pt x="43303" y="96774"/>
                </a:moveTo>
                <a:lnTo>
                  <a:pt x="43303" y="96774"/>
                </a:lnTo>
                <a:cubicBezTo>
                  <a:pt x="43303" y="96774"/>
                  <a:pt x="43995" y="96582"/>
                  <a:pt x="43995" y="96678"/>
                </a:cubicBezTo>
                <a:cubicBezTo>
                  <a:pt x="43995" y="96678"/>
                  <a:pt x="43593" y="96966"/>
                  <a:pt x="43303" y="96774"/>
                </a:cubicBezTo>
                <a:close/>
                <a:moveTo>
                  <a:pt x="44419" y="66926"/>
                </a:moveTo>
                <a:lnTo>
                  <a:pt x="44419" y="66926"/>
                </a:lnTo>
                <a:cubicBezTo>
                  <a:pt x="44285" y="67118"/>
                  <a:pt x="43995" y="67022"/>
                  <a:pt x="43727" y="67022"/>
                </a:cubicBezTo>
                <a:cubicBezTo>
                  <a:pt x="43727" y="67422"/>
                  <a:pt x="43035" y="66926"/>
                  <a:pt x="43727" y="67022"/>
                </a:cubicBezTo>
                <a:cubicBezTo>
                  <a:pt x="43727" y="66926"/>
                  <a:pt x="44151" y="66926"/>
                  <a:pt x="44419" y="66926"/>
                </a:cubicBezTo>
                <a:close/>
                <a:moveTo>
                  <a:pt x="44843" y="63455"/>
                </a:moveTo>
                <a:lnTo>
                  <a:pt x="44843" y="63455"/>
                </a:lnTo>
                <a:cubicBezTo>
                  <a:pt x="43169" y="63758"/>
                  <a:pt x="42343" y="63647"/>
                  <a:pt x="44151" y="63263"/>
                </a:cubicBezTo>
                <a:cubicBezTo>
                  <a:pt x="45379" y="63055"/>
                  <a:pt x="46763" y="62767"/>
                  <a:pt x="48013" y="62559"/>
                </a:cubicBezTo>
                <a:cubicBezTo>
                  <a:pt x="49955" y="62159"/>
                  <a:pt x="51205" y="61775"/>
                  <a:pt x="52991" y="61663"/>
                </a:cubicBezTo>
                <a:cubicBezTo>
                  <a:pt x="54531" y="61567"/>
                  <a:pt x="52031" y="61967"/>
                  <a:pt x="51339" y="62159"/>
                </a:cubicBezTo>
                <a:cubicBezTo>
                  <a:pt x="49531" y="62463"/>
                  <a:pt x="46227" y="63263"/>
                  <a:pt x="44843" y="63455"/>
                </a:cubicBezTo>
                <a:close/>
                <a:moveTo>
                  <a:pt x="109732" y="107187"/>
                </a:moveTo>
                <a:lnTo>
                  <a:pt x="109732" y="107187"/>
                </a:lnTo>
                <a:cubicBezTo>
                  <a:pt x="90357" y="108866"/>
                  <a:pt x="75133" y="113025"/>
                  <a:pt x="57142" y="115905"/>
                </a:cubicBezTo>
                <a:cubicBezTo>
                  <a:pt x="56183" y="116113"/>
                  <a:pt x="54933" y="116304"/>
                  <a:pt x="53281" y="116496"/>
                </a:cubicBezTo>
                <a:cubicBezTo>
                  <a:pt x="51763" y="116704"/>
                  <a:pt x="47053" y="116704"/>
                  <a:pt x="49821" y="116496"/>
                </a:cubicBezTo>
                <a:cubicBezTo>
                  <a:pt x="55223" y="116209"/>
                  <a:pt x="60066" y="115313"/>
                  <a:pt x="64196" y="114529"/>
                </a:cubicBezTo>
                <a:cubicBezTo>
                  <a:pt x="74174" y="112641"/>
                  <a:pt x="83437" y="110946"/>
                  <a:pt x="93683" y="109074"/>
                </a:cubicBezTo>
                <a:cubicBezTo>
                  <a:pt x="98660" y="108275"/>
                  <a:pt x="103794" y="107187"/>
                  <a:pt x="109174" y="106979"/>
                </a:cubicBezTo>
                <a:cubicBezTo>
                  <a:pt x="110424" y="106979"/>
                  <a:pt x="111250" y="107091"/>
                  <a:pt x="109732" y="107187"/>
                </a:cubicBezTo>
                <a:close/>
                <a:moveTo>
                  <a:pt x="112767" y="74460"/>
                </a:moveTo>
                <a:lnTo>
                  <a:pt x="112767" y="74460"/>
                </a:lnTo>
                <a:cubicBezTo>
                  <a:pt x="112767" y="74460"/>
                  <a:pt x="112232" y="74764"/>
                  <a:pt x="111941" y="74556"/>
                </a:cubicBezTo>
                <a:cubicBezTo>
                  <a:pt x="111941" y="74556"/>
                  <a:pt x="112633" y="74364"/>
                  <a:pt x="112767" y="74460"/>
                </a:cubicBezTo>
                <a:close/>
                <a:moveTo>
                  <a:pt x="111116" y="74460"/>
                </a:moveTo>
                <a:lnTo>
                  <a:pt x="111116" y="74460"/>
                </a:lnTo>
                <a:cubicBezTo>
                  <a:pt x="111116" y="74460"/>
                  <a:pt x="111540" y="74268"/>
                  <a:pt x="111674" y="74364"/>
                </a:cubicBezTo>
                <a:cubicBezTo>
                  <a:pt x="111674" y="74460"/>
                  <a:pt x="111250" y="74556"/>
                  <a:pt x="111116" y="74460"/>
                </a:cubicBezTo>
                <a:close/>
                <a:moveTo>
                  <a:pt x="112366" y="109666"/>
                </a:moveTo>
                <a:lnTo>
                  <a:pt x="112366" y="109666"/>
                </a:lnTo>
                <a:cubicBezTo>
                  <a:pt x="112366" y="109762"/>
                  <a:pt x="112098" y="109954"/>
                  <a:pt x="111808" y="109458"/>
                </a:cubicBezTo>
                <a:cubicBezTo>
                  <a:pt x="111808" y="109554"/>
                  <a:pt x="111250" y="108275"/>
                  <a:pt x="111674" y="107971"/>
                </a:cubicBezTo>
                <a:cubicBezTo>
                  <a:pt x="111941" y="107683"/>
                  <a:pt x="112500" y="109666"/>
                  <a:pt x="112366" y="109666"/>
                </a:cubicBezTo>
                <a:close/>
                <a:moveTo>
                  <a:pt x="111941" y="78635"/>
                </a:moveTo>
                <a:lnTo>
                  <a:pt x="111941" y="78635"/>
                </a:lnTo>
                <a:cubicBezTo>
                  <a:pt x="111941" y="78427"/>
                  <a:pt x="112633" y="78523"/>
                  <a:pt x="112633" y="78635"/>
                </a:cubicBezTo>
                <a:cubicBezTo>
                  <a:pt x="112633" y="78635"/>
                  <a:pt x="112098" y="78922"/>
                  <a:pt x="111941" y="78635"/>
                </a:cubicBezTo>
                <a:close/>
                <a:moveTo>
                  <a:pt x="112366" y="75851"/>
                </a:moveTo>
                <a:lnTo>
                  <a:pt x="112366" y="75851"/>
                </a:lnTo>
                <a:cubicBezTo>
                  <a:pt x="112366" y="75755"/>
                  <a:pt x="112767" y="75643"/>
                  <a:pt x="112924" y="75755"/>
                </a:cubicBezTo>
                <a:cubicBezTo>
                  <a:pt x="112924" y="75755"/>
                  <a:pt x="112500" y="75851"/>
                  <a:pt x="112366" y="75851"/>
                </a:cubicBezTo>
                <a:close/>
                <a:moveTo>
                  <a:pt x="113191" y="110946"/>
                </a:moveTo>
                <a:cubicBezTo>
                  <a:pt x="113191" y="110946"/>
                  <a:pt x="113191" y="110850"/>
                  <a:pt x="113191" y="110946"/>
                </a:cubicBezTo>
                <a:close/>
                <a:moveTo>
                  <a:pt x="115691" y="113633"/>
                </a:moveTo>
                <a:lnTo>
                  <a:pt x="115691" y="113633"/>
                </a:lnTo>
                <a:cubicBezTo>
                  <a:pt x="115959" y="113729"/>
                  <a:pt x="115959" y="113729"/>
                  <a:pt x="116093" y="113729"/>
                </a:cubicBezTo>
                <a:cubicBezTo>
                  <a:pt x="115959" y="113729"/>
                  <a:pt x="115691" y="113537"/>
                  <a:pt x="115267" y="112929"/>
                </a:cubicBezTo>
                <a:cubicBezTo>
                  <a:pt x="115133" y="112929"/>
                  <a:pt x="115133" y="112833"/>
                  <a:pt x="115000" y="112833"/>
                </a:cubicBezTo>
                <a:cubicBezTo>
                  <a:pt x="115267" y="113137"/>
                  <a:pt x="115401" y="113425"/>
                  <a:pt x="115691" y="113633"/>
                </a:cubicBezTo>
                <a:close/>
                <a:moveTo>
                  <a:pt x="42477" y="97957"/>
                </a:moveTo>
                <a:lnTo>
                  <a:pt x="42477" y="97957"/>
                </a:lnTo>
                <a:cubicBezTo>
                  <a:pt x="42611" y="97957"/>
                  <a:pt x="42767" y="97957"/>
                  <a:pt x="42901" y="97957"/>
                </a:cubicBezTo>
                <a:cubicBezTo>
                  <a:pt x="42901" y="97861"/>
                  <a:pt x="43035" y="97861"/>
                  <a:pt x="43035" y="97765"/>
                </a:cubicBezTo>
                <a:cubicBezTo>
                  <a:pt x="43169" y="97669"/>
                  <a:pt x="43169" y="97462"/>
                  <a:pt x="43303" y="97462"/>
                </a:cubicBezTo>
                <a:cubicBezTo>
                  <a:pt x="43035" y="97669"/>
                  <a:pt x="42767" y="97861"/>
                  <a:pt x="42477" y="97957"/>
                </a:cubicBezTo>
                <a:close/>
                <a:moveTo>
                  <a:pt x="88973" y="3359"/>
                </a:moveTo>
                <a:lnTo>
                  <a:pt x="88973" y="3359"/>
                </a:lnTo>
                <a:close/>
                <a:moveTo>
                  <a:pt x="18683" y="27064"/>
                </a:moveTo>
                <a:lnTo>
                  <a:pt x="18683" y="27064"/>
                </a:lnTo>
                <a:cubicBezTo>
                  <a:pt x="18392" y="27160"/>
                  <a:pt x="18125" y="27256"/>
                  <a:pt x="17857" y="27352"/>
                </a:cubicBezTo>
                <a:cubicBezTo>
                  <a:pt x="20200" y="26264"/>
                  <a:pt x="19508" y="26664"/>
                  <a:pt x="18683" y="27064"/>
                </a:cubicBezTo>
                <a:close/>
                <a:moveTo>
                  <a:pt x="25602" y="18731"/>
                </a:moveTo>
                <a:lnTo>
                  <a:pt x="25602" y="18731"/>
                </a:lnTo>
                <a:cubicBezTo>
                  <a:pt x="25736" y="18731"/>
                  <a:pt x="25870" y="18731"/>
                  <a:pt x="25870" y="18635"/>
                </a:cubicBezTo>
                <a:cubicBezTo>
                  <a:pt x="25736" y="18635"/>
                  <a:pt x="25602" y="18635"/>
                  <a:pt x="25602" y="18731"/>
                </a:cubicBezTo>
                <a:close/>
                <a:moveTo>
                  <a:pt x="25334" y="18826"/>
                </a:moveTo>
                <a:lnTo>
                  <a:pt x="25334" y="18826"/>
                </a:lnTo>
                <a:cubicBezTo>
                  <a:pt x="25468" y="18826"/>
                  <a:pt x="25602" y="18826"/>
                  <a:pt x="25602" y="18731"/>
                </a:cubicBezTo>
                <a:cubicBezTo>
                  <a:pt x="25468" y="18731"/>
                  <a:pt x="25334" y="18731"/>
                  <a:pt x="25334" y="18826"/>
                </a:cubicBezTo>
                <a:close/>
                <a:moveTo>
                  <a:pt x="25334" y="18826"/>
                </a:moveTo>
                <a:cubicBezTo>
                  <a:pt x="25334" y="18826"/>
                  <a:pt x="25178" y="19226"/>
                  <a:pt x="25334" y="18826"/>
                </a:cubicBezTo>
                <a:close/>
                <a:moveTo>
                  <a:pt x="18549" y="25769"/>
                </a:moveTo>
                <a:lnTo>
                  <a:pt x="18549" y="25769"/>
                </a:lnTo>
                <a:cubicBezTo>
                  <a:pt x="18683" y="25881"/>
                  <a:pt x="18816" y="25769"/>
                  <a:pt x="18816" y="25673"/>
                </a:cubicBezTo>
                <a:cubicBezTo>
                  <a:pt x="18683" y="25673"/>
                  <a:pt x="18549" y="25673"/>
                  <a:pt x="18549" y="25769"/>
                </a:cubicBezTo>
                <a:close/>
                <a:moveTo>
                  <a:pt x="18392" y="25881"/>
                </a:moveTo>
                <a:lnTo>
                  <a:pt x="18392" y="25881"/>
                </a:lnTo>
                <a:cubicBezTo>
                  <a:pt x="18549" y="25977"/>
                  <a:pt x="18549" y="25881"/>
                  <a:pt x="18549" y="25769"/>
                </a:cubicBezTo>
                <a:cubicBezTo>
                  <a:pt x="18392" y="25769"/>
                  <a:pt x="18392" y="25881"/>
                  <a:pt x="18392" y="25881"/>
                </a:cubicBezTo>
                <a:close/>
                <a:moveTo>
                  <a:pt x="18258" y="26073"/>
                </a:moveTo>
                <a:lnTo>
                  <a:pt x="18258" y="26073"/>
                </a:lnTo>
                <a:cubicBezTo>
                  <a:pt x="18392" y="26073"/>
                  <a:pt x="18392" y="25977"/>
                  <a:pt x="18392" y="25881"/>
                </a:cubicBezTo>
                <a:cubicBezTo>
                  <a:pt x="18258" y="25881"/>
                  <a:pt x="18258" y="25977"/>
                  <a:pt x="18258" y="26073"/>
                </a:cubicBezTo>
                <a:close/>
                <a:moveTo>
                  <a:pt x="18258" y="26073"/>
                </a:moveTo>
                <a:cubicBezTo>
                  <a:pt x="18258" y="26073"/>
                  <a:pt x="18258" y="26169"/>
                  <a:pt x="18258" y="26073"/>
                </a:cubicBezTo>
                <a:close/>
                <a:moveTo>
                  <a:pt x="2633" y="43428"/>
                </a:moveTo>
                <a:cubicBezTo>
                  <a:pt x="2633" y="43428"/>
                  <a:pt x="2633" y="43524"/>
                  <a:pt x="2633" y="43428"/>
                </a:cubicBezTo>
                <a:close/>
                <a:moveTo>
                  <a:pt x="424" y="51954"/>
                </a:moveTo>
                <a:cubicBezTo>
                  <a:pt x="424" y="51954"/>
                  <a:pt x="424" y="51762"/>
                  <a:pt x="424" y="51954"/>
                </a:cubicBezTo>
                <a:close/>
                <a:moveTo>
                  <a:pt x="424" y="51954"/>
                </a:moveTo>
                <a:cubicBezTo>
                  <a:pt x="424" y="51954"/>
                  <a:pt x="558" y="52545"/>
                  <a:pt x="424" y="51954"/>
                </a:cubicBezTo>
                <a:close/>
                <a:moveTo>
                  <a:pt x="825" y="52849"/>
                </a:moveTo>
                <a:cubicBezTo>
                  <a:pt x="825" y="52849"/>
                  <a:pt x="0" y="52641"/>
                  <a:pt x="825" y="52849"/>
                </a:cubicBezTo>
                <a:close/>
                <a:moveTo>
                  <a:pt x="2209" y="59088"/>
                </a:moveTo>
                <a:cubicBezTo>
                  <a:pt x="2209" y="59088"/>
                  <a:pt x="2075" y="59088"/>
                  <a:pt x="2209" y="59088"/>
                </a:cubicBezTo>
                <a:close/>
                <a:moveTo>
                  <a:pt x="9419" y="68109"/>
                </a:moveTo>
                <a:cubicBezTo>
                  <a:pt x="9419" y="68109"/>
                  <a:pt x="9821" y="68717"/>
                  <a:pt x="9419" y="68109"/>
                </a:cubicBezTo>
                <a:close/>
                <a:moveTo>
                  <a:pt x="12187" y="72076"/>
                </a:moveTo>
                <a:lnTo>
                  <a:pt x="12187" y="72076"/>
                </a:lnTo>
                <a:cubicBezTo>
                  <a:pt x="12187" y="72172"/>
                  <a:pt x="11629" y="71980"/>
                  <a:pt x="11629" y="71884"/>
                </a:cubicBezTo>
                <a:cubicBezTo>
                  <a:pt x="11629" y="71788"/>
                  <a:pt x="12031" y="71788"/>
                  <a:pt x="12031" y="71676"/>
                </a:cubicBezTo>
                <a:cubicBezTo>
                  <a:pt x="11897" y="71580"/>
                  <a:pt x="11495" y="71676"/>
                  <a:pt x="11495" y="71484"/>
                </a:cubicBezTo>
                <a:cubicBezTo>
                  <a:pt x="11495" y="70893"/>
                  <a:pt x="10803" y="71884"/>
                  <a:pt x="11629" y="72572"/>
                </a:cubicBezTo>
                <a:cubicBezTo>
                  <a:pt x="11205" y="72076"/>
                  <a:pt x="12031" y="72284"/>
                  <a:pt x="12187" y="72076"/>
                </a:cubicBezTo>
                <a:close/>
                <a:moveTo>
                  <a:pt x="107924" y="72876"/>
                </a:moveTo>
                <a:cubicBezTo>
                  <a:pt x="107924" y="72876"/>
                  <a:pt x="107790" y="72876"/>
                  <a:pt x="107924" y="72876"/>
                </a:cubicBezTo>
                <a:close/>
                <a:moveTo>
                  <a:pt x="9955" y="73180"/>
                </a:moveTo>
                <a:cubicBezTo>
                  <a:pt x="9955" y="73180"/>
                  <a:pt x="9687" y="73180"/>
                  <a:pt x="9955" y="73180"/>
                </a:cubicBezTo>
                <a:close/>
                <a:moveTo>
                  <a:pt x="28102" y="78731"/>
                </a:moveTo>
                <a:lnTo>
                  <a:pt x="28102" y="78731"/>
                </a:lnTo>
                <a:cubicBezTo>
                  <a:pt x="27946" y="78635"/>
                  <a:pt x="27254" y="78826"/>
                  <a:pt x="27254" y="78826"/>
                </a:cubicBezTo>
                <a:cubicBezTo>
                  <a:pt x="27678" y="79018"/>
                  <a:pt x="28102" y="78731"/>
                  <a:pt x="28102" y="78731"/>
                </a:cubicBezTo>
                <a:close/>
                <a:moveTo>
                  <a:pt x="26428" y="78922"/>
                </a:moveTo>
                <a:lnTo>
                  <a:pt x="26428" y="78922"/>
                </a:lnTo>
                <a:cubicBezTo>
                  <a:pt x="26696" y="79226"/>
                  <a:pt x="27120" y="78826"/>
                  <a:pt x="27120" y="78826"/>
                </a:cubicBezTo>
                <a:lnTo>
                  <a:pt x="26428" y="78922"/>
                </a:lnTo>
                <a:close/>
                <a:moveTo>
                  <a:pt x="19799" y="79418"/>
                </a:moveTo>
                <a:lnTo>
                  <a:pt x="19799" y="79418"/>
                </a:lnTo>
                <a:cubicBezTo>
                  <a:pt x="20334" y="79018"/>
                  <a:pt x="22276" y="79514"/>
                  <a:pt x="23236" y="79322"/>
                </a:cubicBezTo>
                <a:cubicBezTo>
                  <a:pt x="23102" y="79322"/>
                  <a:pt x="22968" y="79226"/>
                  <a:pt x="22834" y="79226"/>
                </a:cubicBezTo>
                <a:cubicBezTo>
                  <a:pt x="22410" y="79114"/>
                  <a:pt x="19375" y="79322"/>
                  <a:pt x="18392" y="78922"/>
                </a:cubicBezTo>
                <a:cubicBezTo>
                  <a:pt x="18125" y="79322"/>
                  <a:pt x="19241" y="79322"/>
                  <a:pt x="19799" y="79418"/>
                </a:cubicBezTo>
                <a:close/>
                <a:moveTo>
                  <a:pt x="25334" y="79018"/>
                </a:moveTo>
                <a:lnTo>
                  <a:pt x="25334" y="79018"/>
                </a:lnTo>
                <a:cubicBezTo>
                  <a:pt x="25334" y="79114"/>
                  <a:pt x="25736" y="79018"/>
                  <a:pt x="25736" y="79018"/>
                </a:cubicBezTo>
                <a:cubicBezTo>
                  <a:pt x="27120" y="79018"/>
                  <a:pt x="25044" y="78922"/>
                  <a:pt x="25334" y="79018"/>
                </a:cubicBezTo>
                <a:close/>
                <a:moveTo>
                  <a:pt x="23794" y="79226"/>
                </a:moveTo>
                <a:lnTo>
                  <a:pt x="23794" y="79226"/>
                </a:lnTo>
                <a:cubicBezTo>
                  <a:pt x="23928" y="79226"/>
                  <a:pt x="24352" y="79226"/>
                  <a:pt x="24486" y="79226"/>
                </a:cubicBezTo>
                <a:cubicBezTo>
                  <a:pt x="26004" y="79114"/>
                  <a:pt x="23660" y="79018"/>
                  <a:pt x="23794" y="79226"/>
                </a:cubicBezTo>
                <a:close/>
                <a:moveTo>
                  <a:pt x="19799" y="79418"/>
                </a:moveTo>
                <a:cubicBezTo>
                  <a:pt x="19799" y="79418"/>
                  <a:pt x="21026" y="79226"/>
                  <a:pt x="19799" y="79418"/>
                </a:cubicBezTo>
                <a:close/>
                <a:moveTo>
                  <a:pt x="89397" y="96678"/>
                </a:moveTo>
                <a:cubicBezTo>
                  <a:pt x="89397" y="96678"/>
                  <a:pt x="89665" y="96678"/>
                  <a:pt x="89397" y="96678"/>
                </a:cubicBezTo>
                <a:close/>
                <a:moveTo>
                  <a:pt x="84821" y="97462"/>
                </a:moveTo>
                <a:cubicBezTo>
                  <a:pt x="84821" y="97462"/>
                  <a:pt x="85111" y="97462"/>
                  <a:pt x="84821" y="97462"/>
                </a:cubicBezTo>
                <a:close/>
                <a:moveTo>
                  <a:pt x="84263" y="97557"/>
                </a:moveTo>
                <a:cubicBezTo>
                  <a:pt x="84263" y="97557"/>
                  <a:pt x="84419" y="97557"/>
                  <a:pt x="84263" y="97557"/>
                </a:cubicBezTo>
                <a:close/>
                <a:moveTo>
                  <a:pt x="82343" y="98069"/>
                </a:moveTo>
                <a:lnTo>
                  <a:pt x="82343" y="98069"/>
                </a:lnTo>
                <a:cubicBezTo>
                  <a:pt x="82477" y="98069"/>
                  <a:pt x="82745" y="97957"/>
                  <a:pt x="82745" y="97861"/>
                </a:cubicBezTo>
                <a:cubicBezTo>
                  <a:pt x="82611" y="97861"/>
                  <a:pt x="82343" y="97957"/>
                  <a:pt x="82343" y="98069"/>
                </a:cubicBezTo>
                <a:close/>
                <a:moveTo>
                  <a:pt x="81785" y="98165"/>
                </a:moveTo>
                <a:cubicBezTo>
                  <a:pt x="81785" y="98165"/>
                  <a:pt x="81651" y="98069"/>
                  <a:pt x="81785" y="98165"/>
                </a:cubicBezTo>
                <a:close/>
                <a:moveTo>
                  <a:pt x="39575" y="114529"/>
                </a:moveTo>
                <a:cubicBezTo>
                  <a:pt x="39575" y="114529"/>
                  <a:pt x="39441" y="114417"/>
                  <a:pt x="39575" y="114529"/>
                </a:cubicBezTo>
                <a:close/>
                <a:moveTo>
                  <a:pt x="41227" y="119872"/>
                </a:moveTo>
                <a:cubicBezTo>
                  <a:pt x="41227" y="119872"/>
                  <a:pt x="41383" y="119984"/>
                  <a:pt x="41227" y="119872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6">
              <a:solidFill>
                <a:schemeClr val="dk1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45" name="Shape 45"/>
          <p:cNvPicPr preferRelativeResize="0"/>
          <p:nvPr/>
        </p:nvPicPr>
        <p:blipFill rotWithShape="1">
          <a:blip r:embed="rId5">
            <a:alphaModFix/>
          </a:blip>
          <a:srcRect b="6193" l="6030" r="-6029" t="-1924"/>
          <a:stretch/>
        </p:blipFill>
        <p:spPr>
          <a:xfrm>
            <a:off x="1264175" y="848200"/>
            <a:ext cx="2819700" cy="3599100"/>
          </a:xfrm>
          <a:prstGeom prst="snip2DiagRect">
            <a:avLst>
              <a:gd fmla="val 14997" name="adj1"/>
              <a:gd fmla="val 27359" name="adj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Shape 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255069">
            <a:off x="-34884" y="591967"/>
            <a:ext cx="5080408" cy="362402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Shape 51"/>
          <p:cNvSpPr txBox="1"/>
          <p:nvPr/>
        </p:nvSpPr>
        <p:spPr>
          <a:xfrm>
            <a:off x="2505322" y="1528980"/>
            <a:ext cx="713657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/>
          </a:p>
        </p:txBody>
      </p:sp>
      <p:sp>
        <p:nvSpPr>
          <p:cNvPr id="52" name="Shape 52"/>
          <p:cNvSpPr txBox="1"/>
          <p:nvPr/>
        </p:nvSpPr>
        <p:spPr>
          <a:xfrm>
            <a:off x="5081908" y="1803814"/>
            <a:ext cx="355257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Water</a:t>
            </a:r>
            <a:endParaRPr b="1" sz="36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6567" y="995408"/>
            <a:ext cx="6123266" cy="268207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2243396" y="1983373"/>
            <a:ext cx="3802442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“If there is magic on this planet,  it is contained in water.”</a:t>
            </a:r>
            <a:endParaRPr/>
          </a:p>
        </p:txBody>
      </p:sp>
      <p:sp>
        <p:nvSpPr>
          <p:cNvPr id="59" name="Shape 59"/>
          <p:cNvSpPr txBox="1"/>
          <p:nvPr/>
        </p:nvSpPr>
        <p:spPr>
          <a:xfrm>
            <a:off x="3763910" y="1165570"/>
            <a:ext cx="1279603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/>
          </a:p>
        </p:txBody>
      </p:sp>
      <p:sp>
        <p:nvSpPr>
          <p:cNvPr id="60" name="Shape 60"/>
          <p:cNvSpPr txBox="1"/>
          <p:nvPr/>
        </p:nvSpPr>
        <p:spPr>
          <a:xfrm>
            <a:off x="2983971" y="3047823"/>
            <a:ext cx="38025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~Loren Eiselay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hape 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3614" y="-571500"/>
            <a:ext cx="7456772" cy="637358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/>
          <p:nvPr/>
        </p:nvSpPr>
        <p:spPr>
          <a:xfrm>
            <a:off x="2526141" y="640846"/>
            <a:ext cx="4091718" cy="4091718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2366825" y="2434500"/>
            <a:ext cx="44655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555555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900,000,000,000</a:t>
            </a:r>
            <a:endParaRPr b="1"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3175247" y="3206624"/>
            <a:ext cx="281038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Gallons used in American households annually</a:t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4030589" y="1469225"/>
            <a:ext cx="1065448" cy="871734"/>
          </a:xfrm>
          <a:custGeom>
            <a:pathLst>
              <a:path extrusionOk="0" h="120000" w="120000">
                <a:moveTo>
                  <a:pt x="114544" y="113333"/>
                </a:moveTo>
                <a:lnTo>
                  <a:pt x="103638" y="113333"/>
                </a:lnTo>
                <a:lnTo>
                  <a:pt x="103638" y="6666"/>
                </a:lnTo>
                <a:lnTo>
                  <a:pt x="114544" y="6666"/>
                </a:lnTo>
                <a:cubicBezTo>
                  <a:pt x="114544" y="6666"/>
                  <a:pt x="114544" y="113333"/>
                  <a:pt x="114544" y="113333"/>
                </a:cubicBezTo>
                <a:close/>
                <a:moveTo>
                  <a:pt x="117272" y="0"/>
                </a:moveTo>
                <a:lnTo>
                  <a:pt x="100911" y="0"/>
                </a:lnTo>
                <a:cubicBezTo>
                  <a:pt x="99405" y="0"/>
                  <a:pt x="98183" y="1494"/>
                  <a:pt x="98183" y="3333"/>
                </a:cubicBezTo>
                <a:lnTo>
                  <a:pt x="98183" y="116666"/>
                </a:lnTo>
                <a:cubicBezTo>
                  <a:pt x="98183" y="118511"/>
                  <a:pt x="99405" y="120000"/>
                  <a:pt x="100911" y="120000"/>
                </a:cubicBezTo>
                <a:lnTo>
                  <a:pt x="117272" y="120000"/>
                </a:lnTo>
                <a:cubicBezTo>
                  <a:pt x="118777" y="120000"/>
                  <a:pt x="120000" y="118511"/>
                  <a:pt x="120000" y="11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  <a:moveTo>
                  <a:pt x="49088" y="113333"/>
                </a:moveTo>
                <a:lnTo>
                  <a:pt x="38183" y="113333"/>
                </a:lnTo>
                <a:lnTo>
                  <a:pt x="38183" y="20000"/>
                </a:lnTo>
                <a:lnTo>
                  <a:pt x="49088" y="20000"/>
                </a:lnTo>
                <a:cubicBezTo>
                  <a:pt x="49088" y="20000"/>
                  <a:pt x="49088" y="113333"/>
                  <a:pt x="49088" y="113333"/>
                </a:cubicBezTo>
                <a:close/>
                <a:moveTo>
                  <a:pt x="51816" y="13333"/>
                </a:moveTo>
                <a:lnTo>
                  <a:pt x="35455" y="13333"/>
                </a:lnTo>
                <a:cubicBezTo>
                  <a:pt x="33950" y="13333"/>
                  <a:pt x="32727" y="14827"/>
                  <a:pt x="32727" y="16666"/>
                </a:cubicBezTo>
                <a:lnTo>
                  <a:pt x="32727" y="116666"/>
                </a:lnTo>
                <a:cubicBezTo>
                  <a:pt x="32727" y="118511"/>
                  <a:pt x="33950" y="120000"/>
                  <a:pt x="35455" y="120000"/>
                </a:cubicBezTo>
                <a:lnTo>
                  <a:pt x="51816" y="120000"/>
                </a:lnTo>
                <a:cubicBezTo>
                  <a:pt x="53322" y="120000"/>
                  <a:pt x="54544" y="118511"/>
                  <a:pt x="54544" y="116666"/>
                </a:cubicBezTo>
                <a:lnTo>
                  <a:pt x="54544" y="16666"/>
                </a:lnTo>
                <a:cubicBezTo>
                  <a:pt x="54544" y="14827"/>
                  <a:pt x="53322" y="13333"/>
                  <a:pt x="51816" y="13333"/>
                </a:cubicBezTo>
                <a:moveTo>
                  <a:pt x="81816" y="113333"/>
                </a:moveTo>
                <a:lnTo>
                  <a:pt x="70911" y="113333"/>
                </a:lnTo>
                <a:lnTo>
                  <a:pt x="70911" y="60000"/>
                </a:lnTo>
                <a:lnTo>
                  <a:pt x="81816" y="60000"/>
                </a:lnTo>
                <a:cubicBezTo>
                  <a:pt x="81816" y="60000"/>
                  <a:pt x="81816" y="113333"/>
                  <a:pt x="81816" y="113333"/>
                </a:cubicBezTo>
                <a:close/>
                <a:moveTo>
                  <a:pt x="84544" y="53333"/>
                </a:moveTo>
                <a:lnTo>
                  <a:pt x="68183" y="53333"/>
                </a:lnTo>
                <a:cubicBezTo>
                  <a:pt x="66677" y="53333"/>
                  <a:pt x="65455" y="54827"/>
                  <a:pt x="65455" y="56666"/>
                </a:cubicBezTo>
                <a:lnTo>
                  <a:pt x="65455" y="116666"/>
                </a:lnTo>
                <a:cubicBezTo>
                  <a:pt x="65455" y="118511"/>
                  <a:pt x="66677" y="120000"/>
                  <a:pt x="68183" y="120000"/>
                </a:cubicBezTo>
                <a:lnTo>
                  <a:pt x="84544" y="120000"/>
                </a:lnTo>
                <a:cubicBezTo>
                  <a:pt x="86050" y="120000"/>
                  <a:pt x="87272" y="118511"/>
                  <a:pt x="87272" y="116666"/>
                </a:cubicBezTo>
                <a:lnTo>
                  <a:pt x="87272" y="56666"/>
                </a:lnTo>
                <a:cubicBezTo>
                  <a:pt x="87272" y="54827"/>
                  <a:pt x="86050" y="53333"/>
                  <a:pt x="84544" y="53333"/>
                </a:cubicBezTo>
                <a:moveTo>
                  <a:pt x="16361" y="113333"/>
                </a:moveTo>
                <a:lnTo>
                  <a:pt x="5455" y="113333"/>
                </a:lnTo>
                <a:lnTo>
                  <a:pt x="5455" y="80000"/>
                </a:lnTo>
                <a:lnTo>
                  <a:pt x="16361" y="80000"/>
                </a:lnTo>
                <a:cubicBezTo>
                  <a:pt x="16361" y="80000"/>
                  <a:pt x="16361" y="113333"/>
                  <a:pt x="16361" y="113333"/>
                </a:cubicBezTo>
                <a:close/>
                <a:moveTo>
                  <a:pt x="19088" y="73333"/>
                </a:moveTo>
                <a:lnTo>
                  <a:pt x="2727" y="73333"/>
                </a:lnTo>
                <a:cubicBezTo>
                  <a:pt x="1222" y="73333"/>
                  <a:pt x="0" y="74827"/>
                  <a:pt x="0" y="76666"/>
                </a:cubicBezTo>
                <a:lnTo>
                  <a:pt x="0" y="116666"/>
                </a:lnTo>
                <a:cubicBezTo>
                  <a:pt x="0" y="118511"/>
                  <a:pt x="1222" y="120000"/>
                  <a:pt x="2727" y="120000"/>
                </a:cubicBezTo>
                <a:lnTo>
                  <a:pt x="19088" y="120000"/>
                </a:lnTo>
                <a:cubicBezTo>
                  <a:pt x="20594" y="120000"/>
                  <a:pt x="21816" y="118511"/>
                  <a:pt x="21816" y="116666"/>
                </a:cubicBezTo>
                <a:lnTo>
                  <a:pt x="21816" y="76666"/>
                </a:lnTo>
                <a:cubicBezTo>
                  <a:pt x="21816" y="74827"/>
                  <a:pt x="20594" y="73333"/>
                  <a:pt x="19088" y="7333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2761219">
            <a:off x="3930650" y="-580594"/>
            <a:ext cx="9144000" cy="657275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Shape 75"/>
          <p:cNvSpPr/>
          <p:nvPr/>
        </p:nvSpPr>
        <p:spPr>
          <a:xfrm>
            <a:off x="854089" y="3151167"/>
            <a:ext cx="1319115" cy="1137168"/>
          </a:xfrm>
          <a:prstGeom prst="triangle">
            <a:avLst>
              <a:gd fmla="val 50000" name="adj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Shape 76"/>
          <p:cNvSpPr/>
          <p:nvPr/>
        </p:nvSpPr>
        <p:spPr>
          <a:xfrm>
            <a:off x="1513646" y="2178847"/>
            <a:ext cx="1851343" cy="2109145"/>
          </a:xfrm>
          <a:prstGeom prst="triangle">
            <a:avLst>
              <a:gd fmla="val 50000" name="adj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Shape 77"/>
          <p:cNvSpPr txBox="1"/>
          <p:nvPr/>
        </p:nvSpPr>
        <p:spPr>
          <a:xfrm>
            <a:off x="3966430" y="4409175"/>
            <a:ext cx="763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Other</a:t>
            </a:r>
            <a:endParaRPr/>
          </a:p>
        </p:txBody>
      </p:sp>
      <p:sp>
        <p:nvSpPr>
          <p:cNvPr id="78" name="Shape 78"/>
          <p:cNvSpPr txBox="1"/>
          <p:nvPr/>
        </p:nvSpPr>
        <p:spPr>
          <a:xfrm>
            <a:off x="1046398" y="4317625"/>
            <a:ext cx="1005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Washing </a:t>
            </a:r>
            <a:endParaRPr/>
          </a:p>
        </p:txBody>
      </p:sp>
      <p:sp>
        <p:nvSpPr>
          <p:cNvPr id="79" name="Shape 79"/>
          <p:cNvSpPr txBox="1"/>
          <p:nvPr/>
        </p:nvSpPr>
        <p:spPr>
          <a:xfrm>
            <a:off x="3078536" y="4348800"/>
            <a:ext cx="903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Kitchen</a:t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1936525" y="4332975"/>
            <a:ext cx="10056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Bathroom</a:t>
            </a: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3729160" y="3015552"/>
            <a:ext cx="7427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/>
          </a:p>
        </p:txBody>
      </p:sp>
      <p:sp>
        <p:nvSpPr>
          <p:cNvPr id="82" name="Shape 82"/>
          <p:cNvSpPr txBox="1"/>
          <p:nvPr/>
        </p:nvSpPr>
        <p:spPr>
          <a:xfrm>
            <a:off x="3148722" y="2458233"/>
            <a:ext cx="76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36</a:t>
            </a: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1922054" y="1818675"/>
            <a:ext cx="1063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47%</a:t>
            </a:r>
            <a:endParaRPr/>
          </a:p>
        </p:txBody>
      </p:sp>
      <p:sp>
        <p:nvSpPr>
          <p:cNvPr id="84" name="Shape 84"/>
          <p:cNvSpPr txBox="1"/>
          <p:nvPr/>
        </p:nvSpPr>
        <p:spPr>
          <a:xfrm>
            <a:off x="1199819" y="2761620"/>
            <a:ext cx="742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13</a:t>
            </a:r>
            <a:r>
              <a:rPr b="1" lang="en-US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%</a:t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2705432" y="2915419"/>
            <a:ext cx="1592582" cy="1372916"/>
          </a:xfrm>
          <a:prstGeom prst="triangle">
            <a:avLst>
              <a:gd fmla="val 50000" name="adj"/>
            </a:avLst>
          </a:prstGeom>
          <a:solidFill>
            <a:schemeClr val="accent1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Shape 86"/>
          <p:cNvSpPr/>
          <p:nvPr/>
        </p:nvSpPr>
        <p:spPr>
          <a:xfrm>
            <a:off x="3681770" y="3421298"/>
            <a:ext cx="1005763" cy="867037"/>
          </a:xfrm>
          <a:prstGeom prst="triangle">
            <a:avLst>
              <a:gd fmla="val 50000" name="adj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Shape 87"/>
          <p:cNvSpPr txBox="1"/>
          <p:nvPr/>
        </p:nvSpPr>
        <p:spPr>
          <a:xfrm>
            <a:off x="658426" y="449850"/>
            <a:ext cx="6326400" cy="11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Household</a:t>
            </a:r>
            <a:endParaRPr b="1" sz="3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Water consumption</a:t>
            </a:r>
            <a:endParaRPr b="1" sz="3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166900" y="4686175"/>
            <a:ext cx="60258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D9EEB"/>
                </a:solidFill>
              </a:rPr>
              <a:t>https://www.epa.gov/watersense/statistics-and-facts</a:t>
            </a:r>
            <a:endParaRPr>
              <a:solidFill>
                <a:srgbClr val="6D9EE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33400"/>
            <a:ext cx="9144002" cy="5714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1508522">
            <a:off x="-1575701" y="4332399"/>
            <a:ext cx="10721448" cy="54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788823">
            <a:off x="-2169383" y="-68038"/>
            <a:ext cx="571312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Shape 100"/>
          <p:cNvGrpSpPr/>
          <p:nvPr/>
        </p:nvGrpSpPr>
        <p:grpSpPr>
          <a:xfrm>
            <a:off x="3194957" y="2612569"/>
            <a:ext cx="5757172" cy="1382487"/>
            <a:chOff x="507666" y="2623456"/>
            <a:chExt cx="6245976" cy="1251856"/>
          </a:xfrm>
        </p:grpSpPr>
        <p:sp>
          <p:nvSpPr>
            <p:cNvPr id="101" name="Shape 101"/>
            <p:cNvSpPr/>
            <p:nvPr/>
          </p:nvSpPr>
          <p:spPr>
            <a:xfrm>
              <a:off x="507666" y="2623456"/>
              <a:ext cx="2329415" cy="1251856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96000" y="0"/>
                  </a:lnTo>
                  <a:lnTo>
                    <a:pt x="120000" y="60000"/>
                  </a:lnTo>
                  <a:lnTo>
                    <a:pt x="96000" y="120000"/>
                  </a:lnTo>
                  <a:lnTo>
                    <a:pt x="0" y="120000"/>
                  </a:lnTo>
                  <a:lnTo>
                    <a:pt x="23999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50650" lIns="587175" spcFirstLastPara="1" rIns="485825" wrap="square" tIns="5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t/>
              </a:r>
              <a:endParaRPr sz="3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2465947" y="2623456"/>
              <a:ext cx="2329415" cy="1251856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96000" y="0"/>
                  </a:lnTo>
                  <a:lnTo>
                    <a:pt x="120000" y="60000"/>
                  </a:lnTo>
                  <a:lnTo>
                    <a:pt x="96000" y="120000"/>
                  </a:lnTo>
                  <a:lnTo>
                    <a:pt x="0" y="120000"/>
                  </a:lnTo>
                  <a:lnTo>
                    <a:pt x="23999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50650" lIns="587175" spcFirstLastPara="1" rIns="485825" wrap="square" tIns="5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t/>
              </a:r>
              <a:endParaRPr sz="3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4424227" y="2623456"/>
              <a:ext cx="2329415" cy="1251856"/>
            </a:xfrm>
            <a:custGeom>
              <a:pathLst>
                <a:path extrusionOk="0" h="120000" w="120000">
                  <a:moveTo>
                    <a:pt x="0" y="0"/>
                  </a:moveTo>
                  <a:lnTo>
                    <a:pt x="96000" y="0"/>
                  </a:lnTo>
                  <a:lnTo>
                    <a:pt x="120000" y="60000"/>
                  </a:lnTo>
                  <a:lnTo>
                    <a:pt x="96000" y="120000"/>
                  </a:lnTo>
                  <a:lnTo>
                    <a:pt x="0" y="120000"/>
                  </a:lnTo>
                  <a:lnTo>
                    <a:pt x="23999" y="6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50650" lIns="587175" spcFirstLastPara="1" rIns="485825" wrap="square" tIns="5065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Calibri"/>
                <a:buNone/>
              </a:pPr>
              <a:r>
                <a:t/>
              </a:r>
              <a:endParaRPr sz="3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4" name="Shape 104"/>
          <p:cNvSpPr txBox="1"/>
          <p:nvPr/>
        </p:nvSpPr>
        <p:spPr>
          <a:xfrm>
            <a:off x="7220011" y="2826046"/>
            <a:ext cx="117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Alert the user by a buzzer and a text message</a:t>
            </a:r>
            <a:endParaRPr sz="1200"/>
          </a:p>
        </p:txBody>
      </p:sp>
      <p:sp>
        <p:nvSpPr>
          <p:cNvPr id="105" name="Shape 105"/>
          <p:cNvSpPr txBox="1"/>
          <p:nvPr/>
        </p:nvSpPr>
        <p:spPr>
          <a:xfrm>
            <a:off x="3110341" y="1119985"/>
            <a:ext cx="3067571" cy="6309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The process</a:t>
            </a:r>
            <a:endParaRPr/>
          </a:p>
        </p:txBody>
      </p:sp>
      <p:sp>
        <p:nvSpPr>
          <p:cNvPr id="106" name="Shape 106"/>
          <p:cNvSpPr txBox="1"/>
          <p:nvPr/>
        </p:nvSpPr>
        <p:spPr>
          <a:xfrm>
            <a:off x="3789800" y="2966746"/>
            <a:ext cx="114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Check if the tap is on</a:t>
            </a:r>
            <a:endParaRPr sz="1200"/>
          </a:p>
        </p:txBody>
      </p:sp>
      <p:sp>
        <p:nvSpPr>
          <p:cNvPr id="107" name="Shape 107"/>
          <p:cNvSpPr txBox="1"/>
          <p:nvPr/>
        </p:nvSpPr>
        <p:spPr>
          <a:xfrm>
            <a:off x="5639484" y="2966746"/>
            <a:ext cx="1187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Check if the tap is unattended</a:t>
            </a:r>
            <a:endParaRPr sz="1200"/>
          </a:p>
        </p:txBody>
      </p:sp>
      <p:pic>
        <p:nvPicPr>
          <p:cNvPr id="108" name="Shape 1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1050" y="4430550"/>
            <a:ext cx="712948" cy="712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Shape 1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7594565">
            <a:off x="1428433" y="1911523"/>
            <a:ext cx="1872346" cy="1872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7886810">
            <a:off x="3658532" y="1866489"/>
            <a:ext cx="2002454" cy="1962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Shape 1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2875006">
            <a:off x="5790485" y="1827890"/>
            <a:ext cx="2061109" cy="2039603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2123122" y="2698064"/>
            <a:ext cx="487549" cy="310258"/>
          </a:xfrm>
          <a:custGeom>
            <a:pathLst>
              <a:path extrusionOk="0" h="120000" w="120000">
                <a:moveTo>
                  <a:pt x="114544" y="92255"/>
                </a:moveTo>
                <a:lnTo>
                  <a:pt x="92727" y="78544"/>
                </a:lnTo>
                <a:lnTo>
                  <a:pt x="92727" y="41455"/>
                </a:lnTo>
                <a:lnTo>
                  <a:pt x="114544" y="27744"/>
                </a:lnTo>
                <a:cubicBezTo>
                  <a:pt x="114544" y="27744"/>
                  <a:pt x="114544" y="92255"/>
                  <a:pt x="114544" y="92255"/>
                </a:cubicBezTo>
                <a:close/>
                <a:moveTo>
                  <a:pt x="117272" y="17144"/>
                </a:moveTo>
                <a:cubicBezTo>
                  <a:pt x="116833" y="17144"/>
                  <a:pt x="116433" y="17344"/>
                  <a:pt x="116066" y="17633"/>
                </a:cubicBezTo>
                <a:lnTo>
                  <a:pt x="116055" y="17594"/>
                </a:lnTo>
                <a:lnTo>
                  <a:pt x="88988" y="34605"/>
                </a:lnTo>
                <a:cubicBezTo>
                  <a:pt x="88961" y="34627"/>
                  <a:pt x="88933" y="34638"/>
                  <a:pt x="88905" y="34661"/>
                </a:cubicBezTo>
                <a:lnTo>
                  <a:pt x="88777" y="34733"/>
                </a:lnTo>
                <a:lnTo>
                  <a:pt x="88794" y="34777"/>
                </a:lnTo>
                <a:cubicBezTo>
                  <a:pt x="87900" y="35483"/>
                  <a:pt x="87272" y="36894"/>
                  <a:pt x="87272" y="38572"/>
                </a:cubicBezTo>
                <a:lnTo>
                  <a:pt x="87272" y="81427"/>
                </a:lnTo>
                <a:cubicBezTo>
                  <a:pt x="87272" y="83105"/>
                  <a:pt x="87900" y="84516"/>
                  <a:pt x="88794" y="85222"/>
                </a:cubicBezTo>
                <a:lnTo>
                  <a:pt x="88777" y="85261"/>
                </a:lnTo>
                <a:lnTo>
                  <a:pt x="88900" y="85333"/>
                </a:lnTo>
                <a:cubicBezTo>
                  <a:pt x="88933" y="85361"/>
                  <a:pt x="88961" y="85377"/>
                  <a:pt x="88988" y="85394"/>
                </a:cubicBezTo>
                <a:lnTo>
                  <a:pt x="116055" y="102405"/>
                </a:lnTo>
                <a:lnTo>
                  <a:pt x="116066" y="102366"/>
                </a:lnTo>
                <a:cubicBezTo>
                  <a:pt x="116433" y="102655"/>
                  <a:pt x="116833" y="102855"/>
                  <a:pt x="117272" y="102855"/>
                </a:cubicBezTo>
                <a:cubicBezTo>
                  <a:pt x="118777" y="102855"/>
                  <a:pt x="120000" y="100938"/>
                  <a:pt x="120000" y="98572"/>
                </a:cubicBezTo>
                <a:lnTo>
                  <a:pt x="120000" y="21427"/>
                </a:lnTo>
                <a:cubicBezTo>
                  <a:pt x="120000" y="19061"/>
                  <a:pt x="118777" y="17144"/>
                  <a:pt x="117272" y="17144"/>
                </a:cubicBezTo>
                <a:moveTo>
                  <a:pt x="76361" y="102855"/>
                </a:moveTo>
                <a:cubicBezTo>
                  <a:pt x="76361" y="107594"/>
                  <a:pt x="73922" y="111427"/>
                  <a:pt x="70911" y="111427"/>
                </a:cubicBezTo>
                <a:lnTo>
                  <a:pt x="10911" y="111427"/>
                </a:lnTo>
                <a:cubicBezTo>
                  <a:pt x="7900" y="111427"/>
                  <a:pt x="5455" y="107594"/>
                  <a:pt x="5455" y="102855"/>
                </a:cubicBezTo>
                <a:lnTo>
                  <a:pt x="5455" y="17144"/>
                </a:lnTo>
                <a:cubicBezTo>
                  <a:pt x="5455" y="12405"/>
                  <a:pt x="7900" y="8572"/>
                  <a:pt x="10911" y="8572"/>
                </a:cubicBezTo>
                <a:lnTo>
                  <a:pt x="70911" y="8572"/>
                </a:lnTo>
                <a:cubicBezTo>
                  <a:pt x="73922" y="8572"/>
                  <a:pt x="76361" y="12405"/>
                  <a:pt x="76361" y="17144"/>
                </a:cubicBezTo>
                <a:cubicBezTo>
                  <a:pt x="76361" y="17144"/>
                  <a:pt x="76361" y="102855"/>
                  <a:pt x="76361" y="102855"/>
                </a:cubicBezTo>
                <a:close/>
                <a:moveTo>
                  <a:pt x="70911" y="0"/>
                </a:moveTo>
                <a:lnTo>
                  <a:pt x="10911" y="0"/>
                </a:lnTo>
                <a:cubicBezTo>
                  <a:pt x="4883" y="0"/>
                  <a:pt x="0" y="7677"/>
                  <a:pt x="0" y="17144"/>
                </a:cubicBezTo>
                <a:lnTo>
                  <a:pt x="0" y="102855"/>
                </a:lnTo>
                <a:cubicBezTo>
                  <a:pt x="0" y="112327"/>
                  <a:pt x="4883" y="120000"/>
                  <a:pt x="10911" y="120000"/>
                </a:cubicBezTo>
                <a:lnTo>
                  <a:pt x="70911" y="120000"/>
                </a:lnTo>
                <a:cubicBezTo>
                  <a:pt x="76933" y="120000"/>
                  <a:pt x="81816" y="112327"/>
                  <a:pt x="81816" y="102855"/>
                </a:cubicBezTo>
                <a:lnTo>
                  <a:pt x="81816" y="17144"/>
                </a:lnTo>
                <a:cubicBezTo>
                  <a:pt x="81816" y="7677"/>
                  <a:pt x="76933" y="0"/>
                  <a:pt x="70911" y="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6577286" y="2637144"/>
            <a:ext cx="487500" cy="487500"/>
          </a:xfrm>
          <a:custGeom>
            <a:pathLst>
              <a:path extrusionOk="0" h="120000" w="120000">
                <a:moveTo>
                  <a:pt x="114544" y="57272"/>
                </a:moveTo>
                <a:cubicBezTo>
                  <a:pt x="114544" y="60283"/>
                  <a:pt x="112100" y="62727"/>
                  <a:pt x="109088" y="62727"/>
                </a:cubicBezTo>
                <a:lnTo>
                  <a:pt x="109088" y="40911"/>
                </a:lnTo>
                <a:cubicBezTo>
                  <a:pt x="112100" y="40911"/>
                  <a:pt x="114544" y="43355"/>
                  <a:pt x="114544" y="46361"/>
                </a:cubicBezTo>
                <a:cubicBezTo>
                  <a:pt x="114544" y="46361"/>
                  <a:pt x="114544" y="57272"/>
                  <a:pt x="114544" y="57272"/>
                </a:cubicBezTo>
                <a:close/>
                <a:moveTo>
                  <a:pt x="103638" y="95455"/>
                </a:moveTo>
                <a:cubicBezTo>
                  <a:pt x="103638" y="96961"/>
                  <a:pt x="102411" y="98183"/>
                  <a:pt x="100911" y="98183"/>
                </a:cubicBezTo>
                <a:cubicBezTo>
                  <a:pt x="99405" y="98183"/>
                  <a:pt x="98183" y="96961"/>
                  <a:pt x="98183" y="95455"/>
                </a:cubicBezTo>
                <a:lnTo>
                  <a:pt x="98183" y="8183"/>
                </a:lnTo>
                <a:cubicBezTo>
                  <a:pt x="98183" y="6677"/>
                  <a:pt x="99405" y="5455"/>
                  <a:pt x="100911" y="5455"/>
                </a:cubicBezTo>
                <a:cubicBezTo>
                  <a:pt x="102411" y="5455"/>
                  <a:pt x="103638" y="6677"/>
                  <a:pt x="103638" y="8183"/>
                </a:cubicBezTo>
                <a:cubicBezTo>
                  <a:pt x="103638" y="8183"/>
                  <a:pt x="103638" y="95455"/>
                  <a:pt x="103638" y="95455"/>
                </a:cubicBezTo>
                <a:close/>
                <a:moveTo>
                  <a:pt x="92727" y="87711"/>
                </a:moveTo>
                <a:lnTo>
                  <a:pt x="16361" y="65250"/>
                </a:lnTo>
                <a:lnTo>
                  <a:pt x="16361" y="38388"/>
                </a:lnTo>
                <a:lnTo>
                  <a:pt x="92727" y="15927"/>
                </a:lnTo>
                <a:cubicBezTo>
                  <a:pt x="92727" y="15927"/>
                  <a:pt x="92727" y="87711"/>
                  <a:pt x="92727" y="87711"/>
                </a:cubicBezTo>
                <a:close/>
                <a:moveTo>
                  <a:pt x="45838" y="103638"/>
                </a:moveTo>
                <a:lnTo>
                  <a:pt x="29761" y="103638"/>
                </a:lnTo>
                <a:lnTo>
                  <a:pt x="22922" y="72866"/>
                </a:lnTo>
                <a:lnTo>
                  <a:pt x="39816" y="77833"/>
                </a:lnTo>
                <a:cubicBezTo>
                  <a:pt x="39816" y="77833"/>
                  <a:pt x="45838" y="103638"/>
                  <a:pt x="45838" y="103638"/>
                </a:cubicBezTo>
                <a:close/>
                <a:moveTo>
                  <a:pt x="48383" y="114544"/>
                </a:moveTo>
                <a:lnTo>
                  <a:pt x="32188" y="114544"/>
                </a:lnTo>
                <a:lnTo>
                  <a:pt x="30977" y="109088"/>
                </a:lnTo>
                <a:lnTo>
                  <a:pt x="47105" y="109088"/>
                </a:lnTo>
                <a:cubicBezTo>
                  <a:pt x="47105" y="109088"/>
                  <a:pt x="48383" y="114544"/>
                  <a:pt x="48383" y="114544"/>
                </a:cubicBezTo>
                <a:close/>
                <a:moveTo>
                  <a:pt x="10911" y="65455"/>
                </a:moveTo>
                <a:lnTo>
                  <a:pt x="5455" y="65455"/>
                </a:lnTo>
                <a:lnTo>
                  <a:pt x="5455" y="38183"/>
                </a:lnTo>
                <a:lnTo>
                  <a:pt x="10911" y="38183"/>
                </a:lnTo>
                <a:cubicBezTo>
                  <a:pt x="10911" y="38183"/>
                  <a:pt x="10911" y="65455"/>
                  <a:pt x="10911" y="65455"/>
                </a:cubicBezTo>
                <a:close/>
                <a:moveTo>
                  <a:pt x="109088" y="35455"/>
                </a:moveTo>
                <a:lnTo>
                  <a:pt x="109088" y="8183"/>
                </a:lnTo>
                <a:cubicBezTo>
                  <a:pt x="109088" y="3661"/>
                  <a:pt x="105427" y="0"/>
                  <a:pt x="100911" y="0"/>
                </a:cubicBezTo>
                <a:cubicBezTo>
                  <a:pt x="96388" y="0"/>
                  <a:pt x="92727" y="3661"/>
                  <a:pt x="92727" y="8183"/>
                </a:cubicBezTo>
                <a:lnTo>
                  <a:pt x="92727" y="10244"/>
                </a:lnTo>
                <a:lnTo>
                  <a:pt x="13661" y="33494"/>
                </a:lnTo>
                <a:cubicBezTo>
                  <a:pt x="12850" y="33022"/>
                  <a:pt x="11916" y="32727"/>
                  <a:pt x="10911" y="32727"/>
                </a:cubicBezTo>
                <a:lnTo>
                  <a:pt x="5455" y="32727"/>
                </a:lnTo>
                <a:cubicBezTo>
                  <a:pt x="2444" y="32727"/>
                  <a:pt x="0" y="35172"/>
                  <a:pt x="0" y="38183"/>
                </a:cubicBezTo>
                <a:lnTo>
                  <a:pt x="0" y="65455"/>
                </a:lnTo>
                <a:cubicBezTo>
                  <a:pt x="0" y="68466"/>
                  <a:pt x="2444" y="70911"/>
                  <a:pt x="5455" y="70911"/>
                </a:cubicBezTo>
                <a:lnTo>
                  <a:pt x="10911" y="70911"/>
                </a:lnTo>
                <a:cubicBezTo>
                  <a:pt x="11916" y="70911"/>
                  <a:pt x="12850" y="70616"/>
                  <a:pt x="13655" y="70144"/>
                </a:cubicBezTo>
                <a:lnTo>
                  <a:pt x="16944" y="71105"/>
                </a:lnTo>
                <a:lnTo>
                  <a:pt x="27338" y="117866"/>
                </a:lnTo>
                <a:lnTo>
                  <a:pt x="27388" y="117855"/>
                </a:lnTo>
                <a:cubicBezTo>
                  <a:pt x="27661" y="119072"/>
                  <a:pt x="28700" y="120000"/>
                  <a:pt x="30000" y="120000"/>
                </a:cubicBezTo>
                <a:lnTo>
                  <a:pt x="51816" y="120000"/>
                </a:lnTo>
                <a:cubicBezTo>
                  <a:pt x="53322" y="120000"/>
                  <a:pt x="54544" y="118783"/>
                  <a:pt x="54544" y="117272"/>
                </a:cubicBezTo>
                <a:cubicBezTo>
                  <a:pt x="54544" y="117066"/>
                  <a:pt x="54472" y="116883"/>
                  <a:pt x="54427" y="116694"/>
                </a:cubicBezTo>
                <a:lnTo>
                  <a:pt x="54477" y="116683"/>
                </a:lnTo>
                <a:lnTo>
                  <a:pt x="45827" y="79605"/>
                </a:lnTo>
                <a:lnTo>
                  <a:pt x="92727" y="93394"/>
                </a:lnTo>
                <a:lnTo>
                  <a:pt x="92727" y="95455"/>
                </a:lnTo>
                <a:cubicBezTo>
                  <a:pt x="92727" y="99972"/>
                  <a:pt x="96388" y="103638"/>
                  <a:pt x="100911" y="103638"/>
                </a:cubicBezTo>
                <a:cubicBezTo>
                  <a:pt x="105427" y="103638"/>
                  <a:pt x="109088" y="99972"/>
                  <a:pt x="109088" y="95455"/>
                </a:cubicBezTo>
                <a:lnTo>
                  <a:pt x="109088" y="68183"/>
                </a:lnTo>
                <a:cubicBezTo>
                  <a:pt x="115116" y="68183"/>
                  <a:pt x="120000" y="63300"/>
                  <a:pt x="120000" y="57272"/>
                </a:cubicBezTo>
                <a:lnTo>
                  <a:pt x="120000" y="46361"/>
                </a:lnTo>
                <a:cubicBezTo>
                  <a:pt x="120000" y="40338"/>
                  <a:pt x="115116" y="35455"/>
                  <a:pt x="109088" y="35455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8" name="Shape 118"/>
          <p:cNvSpPr/>
          <p:nvPr/>
        </p:nvSpPr>
        <p:spPr>
          <a:xfrm>
            <a:off x="4415988" y="2637161"/>
            <a:ext cx="487500" cy="421200"/>
          </a:xfrm>
          <a:custGeom>
            <a:pathLst>
              <a:path extrusionOk="0" h="120000" w="120000">
                <a:moveTo>
                  <a:pt x="60000" y="88083"/>
                </a:moveTo>
                <a:lnTo>
                  <a:pt x="9072" y="60000"/>
                </a:lnTo>
                <a:lnTo>
                  <a:pt x="25638" y="50866"/>
                </a:lnTo>
                <a:lnTo>
                  <a:pt x="58827" y="69166"/>
                </a:lnTo>
                <a:lnTo>
                  <a:pt x="58838" y="69144"/>
                </a:lnTo>
                <a:cubicBezTo>
                  <a:pt x="59188" y="69344"/>
                  <a:pt x="59577" y="69472"/>
                  <a:pt x="60000" y="69472"/>
                </a:cubicBezTo>
                <a:cubicBezTo>
                  <a:pt x="60422" y="69472"/>
                  <a:pt x="60811" y="69344"/>
                  <a:pt x="61161" y="69144"/>
                </a:cubicBezTo>
                <a:lnTo>
                  <a:pt x="61172" y="69166"/>
                </a:lnTo>
                <a:lnTo>
                  <a:pt x="94361" y="50866"/>
                </a:lnTo>
                <a:lnTo>
                  <a:pt x="110927" y="60000"/>
                </a:lnTo>
                <a:cubicBezTo>
                  <a:pt x="110927" y="60000"/>
                  <a:pt x="60000" y="88083"/>
                  <a:pt x="60000" y="88083"/>
                </a:cubicBezTo>
                <a:close/>
                <a:moveTo>
                  <a:pt x="110927" y="85261"/>
                </a:moveTo>
                <a:lnTo>
                  <a:pt x="60000" y="113344"/>
                </a:lnTo>
                <a:lnTo>
                  <a:pt x="9072" y="85261"/>
                </a:lnTo>
                <a:lnTo>
                  <a:pt x="25638" y="76127"/>
                </a:lnTo>
                <a:lnTo>
                  <a:pt x="58827" y="94427"/>
                </a:lnTo>
                <a:lnTo>
                  <a:pt x="58838" y="94411"/>
                </a:lnTo>
                <a:cubicBezTo>
                  <a:pt x="59188" y="94605"/>
                  <a:pt x="59577" y="94738"/>
                  <a:pt x="60000" y="94738"/>
                </a:cubicBezTo>
                <a:cubicBezTo>
                  <a:pt x="60422" y="94738"/>
                  <a:pt x="60811" y="94605"/>
                  <a:pt x="61161" y="94411"/>
                </a:cubicBezTo>
                <a:lnTo>
                  <a:pt x="61172" y="94427"/>
                </a:lnTo>
                <a:lnTo>
                  <a:pt x="94361" y="76127"/>
                </a:lnTo>
                <a:cubicBezTo>
                  <a:pt x="94361" y="76127"/>
                  <a:pt x="110927" y="85261"/>
                  <a:pt x="110927" y="85261"/>
                </a:cubicBezTo>
                <a:close/>
                <a:moveTo>
                  <a:pt x="9072" y="34738"/>
                </a:moveTo>
                <a:lnTo>
                  <a:pt x="60000" y="6655"/>
                </a:lnTo>
                <a:lnTo>
                  <a:pt x="110927" y="34738"/>
                </a:lnTo>
                <a:lnTo>
                  <a:pt x="60000" y="62816"/>
                </a:lnTo>
                <a:cubicBezTo>
                  <a:pt x="60000" y="62816"/>
                  <a:pt x="9072" y="34738"/>
                  <a:pt x="9072" y="34738"/>
                </a:cubicBezTo>
                <a:close/>
                <a:moveTo>
                  <a:pt x="120000" y="60000"/>
                </a:moveTo>
                <a:cubicBezTo>
                  <a:pt x="120000" y="58744"/>
                  <a:pt x="119355" y="57683"/>
                  <a:pt x="118438" y="57166"/>
                </a:cubicBezTo>
                <a:lnTo>
                  <a:pt x="118444" y="57150"/>
                </a:lnTo>
                <a:lnTo>
                  <a:pt x="100705" y="47366"/>
                </a:lnTo>
                <a:lnTo>
                  <a:pt x="118444" y="37588"/>
                </a:lnTo>
                <a:lnTo>
                  <a:pt x="118438" y="37566"/>
                </a:lnTo>
                <a:cubicBezTo>
                  <a:pt x="119355" y="37061"/>
                  <a:pt x="120000" y="35994"/>
                  <a:pt x="120000" y="34738"/>
                </a:cubicBezTo>
                <a:cubicBezTo>
                  <a:pt x="120000" y="33483"/>
                  <a:pt x="119355" y="32416"/>
                  <a:pt x="118438" y="31905"/>
                </a:cubicBezTo>
                <a:lnTo>
                  <a:pt x="118444" y="31888"/>
                </a:lnTo>
                <a:lnTo>
                  <a:pt x="61172" y="311"/>
                </a:lnTo>
                <a:lnTo>
                  <a:pt x="61161" y="327"/>
                </a:lnTo>
                <a:cubicBezTo>
                  <a:pt x="60811" y="127"/>
                  <a:pt x="60422" y="0"/>
                  <a:pt x="60000" y="0"/>
                </a:cubicBezTo>
                <a:cubicBezTo>
                  <a:pt x="59577" y="0"/>
                  <a:pt x="59188" y="127"/>
                  <a:pt x="58838" y="327"/>
                </a:cubicBezTo>
                <a:lnTo>
                  <a:pt x="58827" y="311"/>
                </a:lnTo>
                <a:lnTo>
                  <a:pt x="1555" y="31888"/>
                </a:lnTo>
                <a:lnTo>
                  <a:pt x="1561" y="31905"/>
                </a:lnTo>
                <a:cubicBezTo>
                  <a:pt x="644" y="32416"/>
                  <a:pt x="0" y="33483"/>
                  <a:pt x="0" y="34738"/>
                </a:cubicBezTo>
                <a:cubicBezTo>
                  <a:pt x="0" y="35994"/>
                  <a:pt x="644" y="37061"/>
                  <a:pt x="1561" y="37566"/>
                </a:cubicBezTo>
                <a:lnTo>
                  <a:pt x="1555" y="37588"/>
                </a:lnTo>
                <a:lnTo>
                  <a:pt x="19294" y="47366"/>
                </a:lnTo>
                <a:lnTo>
                  <a:pt x="1555" y="57150"/>
                </a:lnTo>
                <a:lnTo>
                  <a:pt x="1561" y="57166"/>
                </a:lnTo>
                <a:cubicBezTo>
                  <a:pt x="644" y="57683"/>
                  <a:pt x="0" y="58744"/>
                  <a:pt x="0" y="60000"/>
                </a:cubicBezTo>
                <a:cubicBezTo>
                  <a:pt x="0" y="61255"/>
                  <a:pt x="644" y="62322"/>
                  <a:pt x="1561" y="62833"/>
                </a:cubicBezTo>
                <a:lnTo>
                  <a:pt x="1555" y="62850"/>
                </a:lnTo>
                <a:lnTo>
                  <a:pt x="19294" y="72633"/>
                </a:lnTo>
                <a:lnTo>
                  <a:pt x="1555" y="82411"/>
                </a:lnTo>
                <a:lnTo>
                  <a:pt x="1561" y="82433"/>
                </a:lnTo>
                <a:cubicBezTo>
                  <a:pt x="644" y="82944"/>
                  <a:pt x="0" y="84005"/>
                  <a:pt x="0" y="85261"/>
                </a:cubicBezTo>
                <a:cubicBezTo>
                  <a:pt x="0" y="86522"/>
                  <a:pt x="644" y="87583"/>
                  <a:pt x="1561" y="88094"/>
                </a:cubicBezTo>
                <a:lnTo>
                  <a:pt x="1555" y="88111"/>
                </a:lnTo>
                <a:lnTo>
                  <a:pt x="58827" y="119688"/>
                </a:lnTo>
                <a:lnTo>
                  <a:pt x="58838" y="119672"/>
                </a:lnTo>
                <a:cubicBezTo>
                  <a:pt x="59188" y="119872"/>
                  <a:pt x="59577" y="120000"/>
                  <a:pt x="60000" y="120000"/>
                </a:cubicBezTo>
                <a:cubicBezTo>
                  <a:pt x="60422" y="120000"/>
                  <a:pt x="60811" y="119872"/>
                  <a:pt x="61161" y="119672"/>
                </a:cubicBezTo>
                <a:lnTo>
                  <a:pt x="61172" y="119688"/>
                </a:lnTo>
                <a:lnTo>
                  <a:pt x="118444" y="88111"/>
                </a:lnTo>
                <a:lnTo>
                  <a:pt x="118438" y="88094"/>
                </a:lnTo>
                <a:cubicBezTo>
                  <a:pt x="119355" y="87583"/>
                  <a:pt x="120000" y="86522"/>
                  <a:pt x="120000" y="85261"/>
                </a:cubicBezTo>
                <a:cubicBezTo>
                  <a:pt x="120000" y="84005"/>
                  <a:pt x="119355" y="82944"/>
                  <a:pt x="118438" y="82433"/>
                </a:cubicBezTo>
                <a:lnTo>
                  <a:pt x="118444" y="82411"/>
                </a:lnTo>
                <a:lnTo>
                  <a:pt x="100705" y="72633"/>
                </a:lnTo>
                <a:lnTo>
                  <a:pt x="118444" y="62850"/>
                </a:lnTo>
                <a:lnTo>
                  <a:pt x="118438" y="62833"/>
                </a:lnTo>
                <a:cubicBezTo>
                  <a:pt x="119355" y="62322"/>
                  <a:pt x="120000" y="61255"/>
                  <a:pt x="120000" y="6000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14275" lIns="14275" spcFirstLastPara="1" rIns="14275" wrap="square" tIns="1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25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Shape 119"/>
          <p:cNvSpPr txBox="1"/>
          <p:nvPr/>
        </p:nvSpPr>
        <p:spPr>
          <a:xfrm>
            <a:off x="6255520" y="3786187"/>
            <a:ext cx="1398781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Buzzer</a:t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1527251" y="3786175"/>
            <a:ext cx="1663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PIR motion sensor</a:t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3965084" y="3786187"/>
            <a:ext cx="1408399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Magnetic contact</a:t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2071347" y="782467"/>
            <a:ext cx="5001306" cy="6410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3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Hardware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Custom 42">
      <a:dk1>
        <a:srgbClr val="B4B4B4"/>
      </a:dk1>
      <a:lt1>
        <a:srgbClr val="FFFFFF"/>
      </a:lt1>
      <a:dk2>
        <a:srgbClr val="151540"/>
      </a:dk2>
      <a:lt2>
        <a:srgbClr val="FFFFFF"/>
      </a:lt2>
      <a:accent1>
        <a:srgbClr val="151540"/>
      </a:accent1>
      <a:accent2>
        <a:srgbClr val="F32F7F"/>
      </a:accent2>
      <a:accent3>
        <a:srgbClr val="71B278"/>
      </a:accent3>
      <a:accent4>
        <a:srgbClr val="52ACB5"/>
      </a:accent4>
      <a:accent5>
        <a:srgbClr val="1286DD"/>
      </a:accent5>
      <a:accent6>
        <a:srgbClr val="CDCED1"/>
      </a:accent6>
      <a:hlink>
        <a:srgbClr val="F33B48"/>
      </a:hlink>
      <a:folHlink>
        <a:srgbClr val="FF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